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66" r:id="rId2"/>
    <p:sldId id="279" r:id="rId3"/>
    <p:sldId id="281" r:id="rId4"/>
    <p:sldId id="257" r:id="rId5"/>
    <p:sldId id="259" r:id="rId6"/>
    <p:sldId id="260" r:id="rId7"/>
    <p:sldId id="311" r:id="rId8"/>
    <p:sldId id="312" r:id="rId9"/>
    <p:sldId id="261" r:id="rId10"/>
    <p:sldId id="263" r:id="rId11"/>
    <p:sldId id="264" r:id="rId12"/>
    <p:sldId id="258" r:id="rId13"/>
    <p:sldId id="262" r:id="rId14"/>
    <p:sldId id="265" r:id="rId15"/>
    <p:sldId id="267" r:id="rId16"/>
    <p:sldId id="268" r:id="rId17"/>
    <p:sldId id="271" r:id="rId18"/>
    <p:sldId id="269" r:id="rId19"/>
    <p:sldId id="274" r:id="rId20"/>
    <p:sldId id="277" r:id="rId21"/>
    <p:sldId id="278" r:id="rId22"/>
    <p:sldId id="276" r:id="rId23"/>
    <p:sldId id="310" r:id="rId2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1B"/>
    <a:srgbClr val="005105"/>
    <a:srgbClr val="003D90"/>
    <a:srgbClr val="EAEAEA"/>
    <a:srgbClr val="7200CA"/>
    <a:srgbClr val="E71224"/>
    <a:srgbClr val="A30100"/>
    <a:srgbClr val="17A152"/>
    <a:srgbClr val="C98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F8B7B-49A4-46FA-A3AB-3D703CCB4639}" v="387" dt="2023-08-25T13:35:12.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157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os Djuric" userId="7ac78c0c42dbebbd" providerId="LiveId" clId="{A87163D8-1A05-4F5B-83B3-971BD2D0472E}"/>
    <pc:docChg chg="undo custSel addSld delSld modSld sldOrd modMainMaster">
      <pc:chgData name="Uros Djuric" userId="7ac78c0c42dbebbd" providerId="LiveId" clId="{A87163D8-1A05-4F5B-83B3-971BD2D0472E}" dt="2023-08-22T23:11:59.317" v="4019" actId="1076"/>
      <pc:docMkLst>
        <pc:docMk/>
      </pc:docMkLst>
      <pc:sldChg chg="addSp delSp modSp del mod setBg delDesignElem">
        <pc:chgData name="Uros Djuric" userId="7ac78c0c42dbebbd" providerId="LiveId" clId="{A87163D8-1A05-4F5B-83B3-971BD2D0472E}" dt="2023-08-22T21:44:04.832" v="829" actId="2696"/>
        <pc:sldMkLst>
          <pc:docMk/>
          <pc:sldMk cId="2148973225" sldId="256"/>
        </pc:sldMkLst>
        <pc:spChg chg="mod">
          <ac:chgData name="Uros Djuric" userId="7ac78c0c42dbebbd" providerId="LiveId" clId="{A87163D8-1A05-4F5B-83B3-971BD2D0472E}" dt="2023-08-22T21:29:02.599" v="106"/>
          <ac:spMkLst>
            <pc:docMk/>
            <pc:sldMk cId="2148973225" sldId="256"/>
            <ac:spMk id="9" creationId="{8CF10B2C-458E-0F7B-C47D-7E80E0AC3640}"/>
          </ac:spMkLst>
        </pc:spChg>
        <pc:spChg chg="mod">
          <ac:chgData name="Uros Djuric" userId="7ac78c0c42dbebbd" providerId="LiveId" clId="{A87163D8-1A05-4F5B-83B3-971BD2D0472E}" dt="2023-08-22T21:29:02.599" v="106"/>
          <ac:spMkLst>
            <pc:docMk/>
            <pc:sldMk cId="2148973225" sldId="256"/>
            <ac:spMk id="10" creationId="{DA521F31-1352-0862-A3F8-D13A333EDB3F}"/>
          </ac:spMkLst>
        </pc:spChg>
        <pc:spChg chg="mod">
          <ac:chgData name="Uros Djuric" userId="7ac78c0c42dbebbd" providerId="LiveId" clId="{A87163D8-1A05-4F5B-83B3-971BD2D0472E}" dt="2023-08-22T21:29:02.599" v="106"/>
          <ac:spMkLst>
            <pc:docMk/>
            <pc:sldMk cId="2148973225" sldId="256"/>
            <ac:spMk id="11" creationId="{9B21AEA6-2509-DFA2-721A-D8313C0B4833}"/>
          </ac:spMkLst>
        </pc:spChg>
        <pc:spChg chg="add mod">
          <ac:chgData name="Uros Djuric" userId="7ac78c0c42dbebbd" providerId="LiveId" clId="{A87163D8-1A05-4F5B-83B3-971BD2D0472E}" dt="2023-08-22T21:29:02.599" v="106"/>
          <ac:spMkLst>
            <pc:docMk/>
            <pc:sldMk cId="2148973225" sldId="256"/>
            <ac:spMk id="12" creationId="{C9375410-8B62-490F-A040-B04DAC80E291}"/>
          </ac:spMkLst>
        </pc:spChg>
        <pc:spChg chg="mod">
          <ac:chgData name="Uros Djuric" userId="7ac78c0c42dbebbd" providerId="LiveId" clId="{A87163D8-1A05-4F5B-83B3-971BD2D0472E}" dt="2023-08-22T21:29:02.599" v="106"/>
          <ac:spMkLst>
            <pc:docMk/>
            <pc:sldMk cId="2148973225" sldId="256"/>
            <ac:spMk id="13" creationId="{2E134B38-BB63-68C9-AC72-E00CE229FA61}"/>
          </ac:spMkLst>
        </pc:spChg>
        <pc:spChg chg="add mod">
          <ac:chgData name="Uros Djuric" userId="7ac78c0c42dbebbd" providerId="LiveId" clId="{A87163D8-1A05-4F5B-83B3-971BD2D0472E}" dt="2023-08-22T21:29:02.599" v="106"/>
          <ac:spMkLst>
            <pc:docMk/>
            <pc:sldMk cId="2148973225" sldId="256"/>
            <ac:spMk id="16" creationId="{25ED9D8F-9D41-4F0B-8B9B-073B8B46CC92}"/>
          </ac:spMkLst>
        </pc:spChg>
        <pc:spChg chg="mod">
          <ac:chgData name="Uros Djuric" userId="7ac78c0c42dbebbd" providerId="LiveId" clId="{A87163D8-1A05-4F5B-83B3-971BD2D0472E}" dt="2023-08-22T21:29:02.599" v="106"/>
          <ac:spMkLst>
            <pc:docMk/>
            <pc:sldMk cId="2148973225" sldId="256"/>
            <ac:spMk id="17" creationId="{F200DDDE-EC65-8A51-5A8C-3BF430B9F052}"/>
          </ac:spMkLst>
        </pc:spChg>
        <pc:spChg chg="mod">
          <ac:chgData name="Uros Djuric" userId="7ac78c0c42dbebbd" providerId="LiveId" clId="{A87163D8-1A05-4F5B-83B3-971BD2D0472E}" dt="2023-08-22T21:29:02.599" v="106"/>
          <ac:spMkLst>
            <pc:docMk/>
            <pc:sldMk cId="2148973225" sldId="256"/>
            <ac:spMk id="30" creationId="{8CADA9DD-39E6-DE62-A53A-E62C4E8113C0}"/>
          </ac:spMkLst>
        </pc:spChg>
        <pc:grpChg chg="mod">
          <ac:chgData name="Uros Djuric" userId="7ac78c0c42dbebbd" providerId="LiveId" clId="{A87163D8-1A05-4F5B-83B3-971BD2D0472E}" dt="2023-08-22T21:29:02.599" v="106"/>
          <ac:grpSpMkLst>
            <pc:docMk/>
            <pc:sldMk cId="2148973225" sldId="256"/>
            <ac:grpSpMk id="19" creationId="{C283C243-5536-ECAC-368F-F2FA08DC9AB1}"/>
          </ac:grpSpMkLst>
        </pc:grpChg>
        <pc:grpChg chg="mod">
          <ac:chgData name="Uros Djuric" userId="7ac78c0c42dbebbd" providerId="LiveId" clId="{A87163D8-1A05-4F5B-83B3-971BD2D0472E}" dt="2023-08-22T21:29:02.599" v="106"/>
          <ac:grpSpMkLst>
            <pc:docMk/>
            <pc:sldMk cId="2148973225" sldId="256"/>
            <ac:grpSpMk id="29" creationId="{61188595-0A37-0599-E66A-1ABFC8DFD5C7}"/>
          </ac:grpSpMkLst>
        </pc:grpChg>
        <pc:picChg chg="add mod">
          <ac:chgData name="Uros Djuric" userId="7ac78c0c42dbebbd" providerId="LiveId" clId="{A87163D8-1A05-4F5B-83B3-971BD2D0472E}" dt="2023-08-22T21:29:02.599" v="106"/>
          <ac:picMkLst>
            <pc:docMk/>
            <pc:sldMk cId="2148973225" sldId="256"/>
            <ac:picMk id="3" creationId="{D45AF764-FAC1-CE52-96D2-09BEC509AF93}"/>
          </ac:picMkLst>
        </pc:picChg>
        <pc:picChg chg="del">
          <ac:chgData name="Uros Djuric" userId="7ac78c0c42dbebbd" providerId="LiveId" clId="{A87163D8-1A05-4F5B-83B3-971BD2D0472E}" dt="2023-08-22T21:07:22.698" v="0" actId="478"/>
          <ac:picMkLst>
            <pc:docMk/>
            <pc:sldMk cId="2148973225" sldId="256"/>
            <ac:picMk id="5" creationId="{65E266F5-986C-3B56-81C2-8D8D34F970D6}"/>
          </ac:picMkLst>
        </pc:picChg>
        <pc:picChg chg="add mod">
          <ac:chgData name="Uros Djuric" userId="7ac78c0c42dbebbd" providerId="LiveId" clId="{A87163D8-1A05-4F5B-83B3-971BD2D0472E}" dt="2023-08-22T21:29:02.599" v="106"/>
          <ac:picMkLst>
            <pc:docMk/>
            <pc:sldMk cId="2148973225" sldId="256"/>
            <ac:picMk id="6" creationId="{3C782793-B759-8B87-E07E-61686BE8A687}"/>
          </ac:picMkLst>
        </pc:picChg>
        <pc:picChg chg="add mod">
          <ac:chgData name="Uros Djuric" userId="7ac78c0c42dbebbd" providerId="LiveId" clId="{A87163D8-1A05-4F5B-83B3-971BD2D0472E}" dt="2023-08-22T21:29:02.599" v="106"/>
          <ac:picMkLst>
            <pc:docMk/>
            <pc:sldMk cId="2148973225" sldId="256"/>
            <ac:picMk id="14" creationId="{0A6EB756-4CB4-45FA-B1F4-1C27E53E0C5D}"/>
          </ac:picMkLst>
        </pc:picChg>
        <pc:inkChg chg="mod">
          <ac:chgData name="Uros Djuric" userId="7ac78c0c42dbebbd" providerId="LiveId" clId="{A87163D8-1A05-4F5B-83B3-971BD2D0472E}" dt="2023-08-22T21:29:02.599" v="106"/>
          <ac:inkMkLst>
            <pc:docMk/>
            <pc:sldMk cId="2148973225" sldId="256"/>
            <ac:inkMk id="26" creationId="{DE1A7BE8-0449-0D2E-FD3F-95DCD430529A}"/>
          </ac:inkMkLst>
        </pc:inkChg>
        <pc:inkChg chg="mod">
          <ac:chgData name="Uros Djuric" userId="7ac78c0c42dbebbd" providerId="LiveId" clId="{A87163D8-1A05-4F5B-83B3-971BD2D0472E}" dt="2023-08-22T21:29:02.599" v="106"/>
          <ac:inkMkLst>
            <pc:docMk/>
            <pc:sldMk cId="2148973225" sldId="256"/>
            <ac:inkMk id="27" creationId="{AE5F77F6-66A7-286E-EB27-F5730B751E78}"/>
          </ac:inkMkLst>
        </pc:inkChg>
        <pc:inkChg chg="mod">
          <ac:chgData name="Uros Djuric" userId="7ac78c0c42dbebbd" providerId="LiveId" clId="{A87163D8-1A05-4F5B-83B3-971BD2D0472E}" dt="2023-08-22T21:29:02.599" v="106"/>
          <ac:inkMkLst>
            <pc:docMk/>
            <pc:sldMk cId="2148973225" sldId="256"/>
            <ac:inkMk id="28" creationId="{23E3CA8B-1C46-02D1-6950-7E8E5DE92660}"/>
          </ac:inkMkLst>
        </pc:inkChg>
      </pc:sldChg>
      <pc:sldChg chg="addSp delSp modSp add mod setBg delDesignElem">
        <pc:chgData name="Uros Djuric" userId="7ac78c0c42dbebbd" providerId="LiveId" clId="{A87163D8-1A05-4F5B-83B3-971BD2D0472E}" dt="2023-08-22T22:13:03.708" v="1561" actId="20577"/>
        <pc:sldMkLst>
          <pc:docMk/>
          <pc:sldMk cId="3975813959" sldId="257"/>
        </pc:sldMkLst>
        <pc:spChg chg="add mod">
          <ac:chgData name="Uros Djuric" userId="7ac78c0c42dbebbd" providerId="LiveId" clId="{A87163D8-1A05-4F5B-83B3-971BD2D0472E}" dt="2023-08-22T21:29:02.599" v="106"/>
          <ac:spMkLst>
            <pc:docMk/>
            <pc:sldMk cId="3975813959" sldId="257"/>
            <ac:spMk id="12" creationId="{C9375410-8B62-490F-A040-B04DAC80E291}"/>
          </ac:spMkLst>
        </pc:spChg>
        <pc:spChg chg="add mod">
          <ac:chgData name="Uros Djuric" userId="7ac78c0c42dbebbd" providerId="LiveId" clId="{A87163D8-1A05-4F5B-83B3-971BD2D0472E}" dt="2023-08-22T21:29:02.599" v="106"/>
          <ac:spMkLst>
            <pc:docMk/>
            <pc:sldMk cId="3975813959" sldId="257"/>
            <ac:spMk id="16" creationId="{25ED9D8F-9D41-4F0B-8B9B-073B8B46CC92}"/>
          </ac:spMkLst>
        </pc:spChg>
        <pc:spChg chg="mod">
          <ac:chgData name="Uros Djuric" userId="7ac78c0c42dbebbd" providerId="LiveId" clId="{A87163D8-1A05-4F5B-83B3-971BD2D0472E}" dt="2023-08-22T21:29:16.263" v="110" actId="1076"/>
          <ac:spMkLst>
            <pc:docMk/>
            <pc:sldMk cId="3975813959" sldId="257"/>
            <ac:spMk id="30" creationId="{8CADA9DD-39E6-DE62-A53A-E62C4E8113C0}"/>
          </ac:spMkLst>
        </pc:spChg>
        <pc:spChg chg="add mod">
          <ac:chgData name="Uros Djuric" userId="7ac78c0c42dbebbd" providerId="LiveId" clId="{A87163D8-1A05-4F5B-83B3-971BD2D0472E}" dt="2023-08-22T21:30:58.320" v="159" actId="20577"/>
          <ac:spMkLst>
            <pc:docMk/>
            <pc:sldMk cId="3975813959" sldId="257"/>
            <ac:spMk id="56" creationId="{3CA473E2-9394-AD3C-D604-255EB024C43C}"/>
          </ac:spMkLst>
        </pc:spChg>
        <pc:spChg chg="add mod">
          <ac:chgData name="Uros Djuric" userId="7ac78c0c42dbebbd" providerId="LiveId" clId="{A87163D8-1A05-4F5B-83B3-971BD2D0472E}" dt="2023-08-22T21:31:43.729" v="209" actId="1076"/>
          <ac:spMkLst>
            <pc:docMk/>
            <pc:sldMk cId="3975813959" sldId="257"/>
            <ac:spMk id="57" creationId="{C0930A8B-D6BD-F2D5-3871-B5A8E9EC3F27}"/>
          </ac:spMkLst>
        </pc:spChg>
        <pc:spChg chg="add mod">
          <ac:chgData name="Uros Djuric" userId="7ac78c0c42dbebbd" providerId="LiveId" clId="{A87163D8-1A05-4F5B-83B3-971BD2D0472E}" dt="2023-08-22T21:32:56.625" v="286" actId="313"/>
          <ac:spMkLst>
            <pc:docMk/>
            <pc:sldMk cId="3975813959" sldId="257"/>
            <ac:spMk id="58" creationId="{F43A69B7-5454-B262-4D44-A4592CF82316}"/>
          </ac:spMkLst>
        </pc:spChg>
        <pc:spChg chg="add mod">
          <ac:chgData name="Uros Djuric" userId="7ac78c0c42dbebbd" providerId="LiveId" clId="{A87163D8-1A05-4F5B-83B3-971BD2D0472E}" dt="2023-08-22T21:38:17.654" v="532" actId="14100"/>
          <ac:spMkLst>
            <pc:docMk/>
            <pc:sldMk cId="3975813959" sldId="257"/>
            <ac:spMk id="59" creationId="{C457F387-D75D-3021-933E-A08191CD3A28}"/>
          </ac:spMkLst>
        </pc:spChg>
        <pc:spChg chg="add del mod">
          <ac:chgData name="Uros Djuric" userId="7ac78c0c42dbebbd" providerId="LiveId" clId="{A87163D8-1A05-4F5B-83B3-971BD2D0472E}" dt="2023-08-22T21:38:46.122" v="535" actId="478"/>
          <ac:spMkLst>
            <pc:docMk/>
            <pc:sldMk cId="3975813959" sldId="257"/>
            <ac:spMk id="64" creationId="{116299C0-C521-B1CC-8930-5E0F1386F6E6}"/>
          </ac:spMkLst>
        </pc:spChg>
        <pc:spChg chg="add mod">
          <ac:chgData name="Uros Djuric" userId="7ac78c0c42dbebbd" providerId="LiveId" clId="{A87163D8-1A05-4F5B-83B3-971BD2D0472E}" dt="2023-08-22T21:42:02.363" v="720" actId="1076"/>
          <ac:spMkLst>
            <pc:docMk/>
            <pc:sldMk cId="3975813959" sldId="257"/>
            <ac:spMk id="65" creationId="{69F60D74-3121-4763-07D8-773FEB622F12}"/>
          </ac:spMkLst>
        </pc:spChg>
        <pc:spChg chg="add mod">
          <ac:chgData name="Uros Djuric" userId="7ac78c0c42dbebbd" providerId="LiveId" clId="{A87163D8-1A05-4F5B-83B3-971BD2D0472E}" dt="2023-08-22T21:41:33.059" v="697" actId="1076"/>
          <ac:spMkLst>
            <pc:docMk/>
            <pc:sldMk cId="3975813959" sldId="257"/>
            <ac:spMk id="66" creationId="{628549FE-CBFE-09E0-6A33-FCB1F8A0BBA3}"/>
          </ac:spMkLst>
        </pc:spChg>
        <pc:spChg chg="add mod">
          <ac:chgData name="Uros Djuric" userId="7ac78c0c42dbebbd" providerId="LiveId" clId="{A87163D8-1A05-4F5B-83B3-971BD2D0472E}" dt="2023-08-22T22:13:03.708" v="1561" actId="20577"/>
          <ac:spMkLst>
            <pc:docMk/>
            <pc:sldMk cId="3975813959" sldId="257"/>
            <ac:spMk id="69" creationId="{4FD6EA75-EAAE-F60E-A5F4-503003CDC1FE}"/>
          </ac:spMkLst>
        </pc:spChg>
        <pc:grpChg chg="del">
          <ac:chgData name="Uros Djuric" userId="7ac78c0c42dbebbd" providerId="LiveId" clId="{A87163D8-1A05-4F5B-83B3-971BD2D0472E}" dt="2023-08-22T21:15:16.309" v="8" actId="478"/>
          <ac:grpSpMkLst>
            <pc:docMk/>
            <pc:sldMk cId="3975813959" sldId="257"/>
            <ac:grpSpMk id="19" creationId="{C283C243-5536-ECAC-368F-F2FA08DC9AB1}"/>
          </ac:grpSpMkLst>
        </pc:grpChg>
        <pc:grpChg chg="add mod">
          <ac:chgData name="Uros Djuric" userId="7ac78c0c42dbebbd" providerId="LiveId" clId="{A87163D8-1A05-4F5B-83B3-971BD2D0472E}" dt="2023-08-22T21:31:57.161" v="214" actId="1076"/>
          <ac:grpSpMkLst>
            <pc:docMk/>
            <pc:sldMk cId="3975813959" sldId="257"/>
            <ac:grpSpMk id="21" creationId="{9A754CD3-86D2-699D-98C6-B8C6023569D7}"/>
          </ac:grpSpMkLst>
        </pc:grpChg>
        <pc:grpChg chg="add mod">
          <ac:chgData name="Uros Djuric" userId="7ac78c0c42dbebbd" providerId="LiveId" clId="{A87163D8-1A05-4F5B-83B3-971BD2D0472E}" dt="2023-08-22T21:31:51.480" v="211" actId="1076"/>
          <ac:grpSpMkLst>
            <pc:docMk/>
            <pc:sldMk cId="3975813959" sldId="257"/>
            <ac:grpSpMk id="25" creationId="{28CC5F9A-BB8E-C0EA-C310-F24352229FEC}"/>
          </ac:grpSpMkLst>
        </pc:grpChg>
        <pc:grpChg chg="mod ord">
          <ac:chgData name="Uros Djuric" userId="7ac78c0c42dbebbd" providerId="LiveId" clId="{A87163D8-1A05-4F5B-83B3-971BD2D0472E}" dt="2023-08-22T21:29:16.263" v="110" actId="1076"/>
          <ac:grpSpMkLst>
            <pc:docMk/>
            <pc:sldMk cId="3975813959" sldId="257"/>
            <ac:grpSpMk id="29" creationId="{61188595-0A37-0599-E66A-1ABFC8DFD5C7}"/>
          </ac:grpSpMkLst>
        </pc:grpChg>
        <pc:grpChg chg="add mod">
          <ac:chgData name="Uros Djuric" userId="7ac78c0c42dbebbd" providerId="LiveId" clId="{A87163D8-1A05-4F5B-83B3-971BD2D0472E}" dt="2023-08-22T21:29:16.263" v="110" actId="1076"/>
          <ac:grpSpMkLst>
            <pc:docMk/>
            <pc:sldMk cId="3975813959" sldId="257"/>
            <ac:grpSpMk id="34" creationId="{B545D054-3B67-D70E-0D7E-C78EA766C174}"/>
          </ac:grpSpMkLst>
        </pc:grpChg>
        <pc:grpChg chg="add mod">
          <ac:chgData name="Uros Djuric" userId="7ac78c0c42dbebbd" providerId="LiveId" clId="{A87163D8-1A05-4F5B-83B3-971BD2D0472E}" dt="2023-08-22T21:29:16.263" v="110" actId="1076"/>
          <ac:grpSpMkLst>
            <pc:docMk/>
            <pc:sldMk cId="3975813959" sldId="257"/>
            <ac:grpSpMk id="38" creationId="{7A7531F6-6BB8-C388-C5A6-B4C2DED50536}"/>
          </ac:grpSpMkLst>
        </pc:grpChg>
        <pc:grpChg chg="add mod">
          <ac:chgData name="Uros Djuric" userId="7ac78c0c42dbebbd" providerId="LiveId" clId="{A87163D8-1A05-4F5B-83B3-971BD2D0472E}" dt="2023-08-22T21:40:00.663" v="664" actId="1076"/>
          <ac:grpSpMkLst>
            <pc:docMk/>
            <pc:sldMk cId="3975813959" sldId="257"/>
            <ac:grpSpMk id="42" creationId="{123F29C7-2BC9-3391-BD62-382DA8347DE5}"/>
          </ac:grpSpMkLst>
        </pc:grpChg>
        <pc:grpChg chg="add mod">
          <ac:chgData name="Uros Djuric" userId="7ac78c0c42dbebbd" providerId="LiveId" clId="{A87163D8-1A05-4F5B-83B3-971BD2D0472E}" dt="2023-08-22T21:29:16.263" v="110" actId="1076"/>
          <ac:grpSpMkLst>
            <pc:docMk/>
            <pc:sldMk cId="3975813959" sldId="257"/>
            <ac:grpSpMk id="46" creationId="{A7BB7C81-7FED-C492-99FA-CF00B2D1D9CB}"/>
          </ac:grpSpMkLst>
        </pc:grpChg>
        <pc:picChg chg="mod ord">
          <ac:chgData name="Uros Djuric" userId="7ac78c0c42dbebbd" providerId="LiveId" clId="{A87163D8-1A05-4F5B-83B3-971BD2D0472E}" dt="2023-08-22T21:29:16.263" v="110" actId="1076"/>
          <ac:picMkLst>
            <pc:docMk/>
            <pc:sldMk cId="3975813959" sldId="257"/>
            <ac:picMk id="3" creationId="{D45AF764-FAC1-CE52-96D2-09BEC509AF93}"/>
          </ac:picMkLst>
        </pc:picChg>
        <pc:picChg chg="add del mod ord">
          <ac:chgData name="Uros Djuric" userId="7ac78c0c42dbebbd" providerId="LiveId" clId="{A87163D8-1A05-4F5B-83B3-971BD2D0472E}" dt="2023-08-22T21:19:04.753" v="39" actId="478"/>
          <ac:picMkLst>
            <pc:docMk/>
            <pc:sldMk cId="3975813959" sldId="257"/>
            <ac:picMk id="4" creationId="{B4FEB444-C8F5-AF2F-8320-045C0493B754}"/>
          </ac:picMkLst>
        </pc:picChg>
        <pc:picChg chg="add del mod ord modCrop">
          <ac:chgData name="Uros Djuric" userId="7ac78c0c42dbebbd" providerId="LiveId" clId="{A87163D8-1A05-4F5B-83B3-971BD2D0472E}" dt="2023-08-22T21:16:43.991" v="28" actId="478"/>
          <ac:picMkLst>
            <pc:docMk/>
            <pc:sldMk cId="3975813959" sldId="257"/>
            <ac:picMk id="6" creationId="{3C782793-B759-8B87-E07E-61686BE8A687}"/>
          </ac:picMkLst>
        </pc:picChg>
        <pc:picChg chg="add del mod ord">
          <ac:chgData name="Uros Djuric" userId="7ac78c0c42dbebbd" providerId="LiveId" clId="{A87163D8-1A05-4F5B-83B3-971BD2D0472E}" dt="2023-08-22T21:21:12.317" v="50" actId="478"/>
          <ac:picMkLst>
            <pc:docMk/>
            <pc:sldMk cId="3975813959" sldId="257"/>
            <ac:picMk id="7" creationId="{F13C5142-9A9B-E17B-9531-E4A9D31AD3A0}"/>
          </ac:picMkLst>
        </pc:picChg>
        <pc:picChg chg="add mod">
          <ac:chgData name="Uros Djuric" userId="7ac78c0c42dbebbd" providerId="LiveId" clId="{A87163D8-1A05-4F5B-83B3-971BD2D0472E}" dt="2023-08-22T21:29:02.599" v="106"/>
          <ac:picMkLst>
            <pc:docMk/>
            <pc:sldMk cId="3975813959" sldId="257"/>
            <ac:picMk id="14" creationId="{0A6EB756-4CB4-45FA-B1F4-1C27E53E0C5D}"/>
          </ac:picMkLst>
        </pc:picChg>
        <pc:picChg chg="add mod">
          <ac:chgData name="Uros Djuric" userId="7ac78c0c42dbebbd" providerId="LiveId" clId="{A87163D8-1A05-4F5B-83B3-971BD2D0472E}" dt="2023-08-22T21:29:16.263" v="110" actId="1076"/>
          <ac:picMkLst>
            <pc:docMk/>
            <pc:sldMk cId="3975813959" sldId="257"/>
            <ac:picMk id="15" creationId="{625EDA34-0DFC-5BEE-6249-E146D9D7CC85}"/>
          </ac:picMkLst>
        </pc:picChg>
        <pc:picChg chg="add mod">
          <ac:chgData name="Uros Djuric" userId="7ac78c0c42dbebbd" providerId="LiveId" clId="{A87163D8-1A05-4F5B-83B3-971BD2D0472E}" dt="2023-08-22T21:29:16.263" v="110" actId="1076"/>
          <ac:picMkLst>
            <pc:docMk/>
            <pc:sldMk cId="3975813959" sldId="257"/>
            <ac:picMk id="20" creationId="{6E101E93-5498-CB40-48C6-4E6C1D16A887}"/>
          </ac:picMkLst>
        </pc:picChg>
        <pc:picChg chg="add mod">
          <ac:chgData name="Uros Djuric" userId="7ac78c0c42dbebbd" providerId="LiveId" clId="{A87163D8-1A05-4F5B-83B3-971BD2D0472E}" dt="2023-08-22T21:30:47.250" v="143" actId="1076"/>
          <ac:picMkLst>
            <pc:docMk/>
            <pc:sldMk cId="3975813959" sldId="257"/>
            <ac:picMk id="51" creationId="{41D455EC-C997-35F7-79E9-A8B66601318F}"/>
          </ac:picMkLst>
        </pc:picChg>
        <pc:picChg chg="add mod">
          <ac:chgData name="Uros Djuric" userId="7ac78c0c42dbebbd" providerId="LiveId" clId="{A87163D8-1A05-4F5B-83B3-971BD2D0472E}" dt="2023-08-22T21:31:03.524" v="160" actId="1076"/>
          <ac:picMkLst>
            <pc:docMk/>
            <pc:sldMk cId="3975813959" sldId="257"/>
            <ac:picMk id="53" creationId="{D886E25E-4099-0025-01B8-7D53BA6A748C}"/>
          </ac:picMkLst>
        </pc:picChg>
        <pc:picChg chg="add mod">
          <ac:chgData name="Uros Djuric" userId="7ac78c0c42dbebbd" providerId="LiveId" clId="{A87163D8-1A05-4F5B-83B3-971BD2D0472E}" dt="2023-08-22T21:32:21.400" v="217" actId="1076"/>
          <ac:picMkLst>
            <pc:docMk/>
            <pc:sldMk cId="3975813959" sldId="257"/>
            <ac:picMk id="55" creationId="{464E2C25-DBE6-0296-20B0-0AD270D20AC6}"/>
          </ac:picMkLst>
        </pc:picChg>
        <pc:picChg chg="add mod">
          <ac:chgData name="Uros Djuric" userId="7ac78c0c42dbebbd" providerId="LiveId" clId="{A87163D8-1A05-4F5B-83B3-971BD2D0472E}" dt="2023-08-22T21:37:13.583" v="469" actId="1076"/>
          <ac:picMkLst>
            <pc:docMk/>
            <pc:sldMk cId="3975813959" sldId="257"/>
            <ac:picMk id="61" creationId="{4A023990-DEE9-7D10-5DC1-E868A110BF9B}"/>
          </ac:picMkLst>
        </pc:picChg>
        <pc:picChg chg="add mod">
          <ac:chgData name="Uros Djuric" userId="7ac78c0c42dbebbd" providerId="LiveId" clId="{A87163D8-1A05-4F5B-83B3-971BD2D0472E}" dt="2023-08-22T21:37:05.105" v="467" actId="1076"/>
          <ac:picMkLst>
            <pc:docMk/>
            <pc:sldMk cId="3975813959" sldId="257"/>
            <ac:picMk id="63" creationId="{1F8DCFE1-35FB-BC00-1E13-386FFA67571D}"/>
          </ac:picMkLst>
        </pc:picChg>
        <pc:picChg chg="add mod">
          <ac:chgData name="Uros Djuric" userId="7ac78c0c42dbebbd" providerId="LiveId" clId="{A87163D8-1A05-4F5B-83B3-971BD2D0472E}" dt="2023-08-22T21:41:04.599" v="674" actId="1076"/>
          <ac:picMkLst>
            <pc:docMk/>
            <pc:sldMk cId="3975813959" sldId="257"/>
            <ac:picMk id="68" creationId="{5785C71C-4A2D-D1B6-E832-5124A8EA7DB4}"/>
          </ac:picMkLst>
        </pc:picChg>
        <pc:picChg chg="add del mod">
          <ac:chgData name="Uros Djuric" userId="7ac78c0c42dbebbd" providerId="LiveId" clId="{A87163D8-1A05-4F5B-83B3-971BD2D0472E}" dt="2023-08-22T21:45:13.791" v="831"/>
          <ac:picMkLst>
            <pc:docMk/>
            <pc:sldMk cId="3975813959" sldId="257"/>
            <ac:picMk id="70" creationId="{42F564DF-855F-4A46-036D-D4E08F1ED258}"/>
          </ac:picMkLst>
        </pc:picChg>
        <pc:inkChg chg="mod">
          <ac:chgData name="Uros Djuric" userId="7ac78c0c42dbebbd" providerId="LiveId" clId="{A87163D8-1A05-4F5B-83B3-971BD2D0472E}" dt="2023-08-22T21:29:02.599" v="106"/>
          <ac:inkMkLst>
            <pc:docMk/>
            <pc:sldMk cId="3975813959" sldId="257"/>
            <ac:inkMk id="22" creationId="{6B71D1FC-63D6-1E8C-2995-7B5A13BBAD28}"/>
          </ac:inkMkLst>
        </pc:inkChg>
        <pc:inkChg chg="mod">
          <ac:chgData name="Uros Djuric" userId="7ac78c0c42dbebbd" providerId="LiveId" clId="{A87163D8-1A05-4F5B-83B3-971BD2D0472E}" dt="2023-08-22T21:29:02.599" v="106"/>
          <ac:inkMkLst>
            <pc:docMk/>
            <pc:sldMk cId="3975813959" sldId="257"/>
            <ac:inkMk id="23" creationId="{2A3D303F-92A0-B409-0036-F73209A96941}"/>
          </ac:inkMkLst>
        </pc:inkChg>
        <pc:inkChg chg="mod">
          <ac:chgData name="Uros Djuric" userId="7ac78c0c42dbebbd" providerId="LiveId" clId="{A87163D8-1A05-4F5B-83B3-971BD2D0472E}" dt="2023-08-22T21:29:02.599" v="106"/>
          <ac:inkMkLst>
            <pc:docMk/>
            <pc:sldMk cId="3975813959" sldId="257"/>
            <ac:inkMk id="24" creationId="{6EE37126-87C2-A8D0-541D-54168EC2589F}"/>
          </ac:inkMkLst>
        </pc:inkChg>
        <pc:inkChg chg="mod">
          <ac:chgData name="Uros Djuric" userId="7ac78c0c42dbebbd" providerId="LiveId" clId="{A87163D8-1A05-4F5B-83B3-971BD2D0472E}" dt="2023-08-22T21:29:02.599" v="106"/>
          <ac:inkMkLst>
            <pc:docMk/>
            <pc:sldMk cId="3975813959" sldId="257"/>
            <ac:inkMk id="26" creationId="{DE1A7BE8-0449-0D2E-FD3F-95DCD430529A}"/>
          </ac:inkMkLst>
        </pc:inkChg>
        <pc:inkChg chg="mod">
          <ac:chgData name="Uros Djuric" userId="7ac78c0c42dbebbd" providerId="LiveId" clId="{A87163D8-1A05-4F5B-83B3-971BD2D0472E}" dt="2023-08-22T21:29:02.599" v="106"/>
          <ac:inkMkLst>
            <pc:docMk/>
            <pc:sldMk cId="3975813959" sldId="257"/>
            <ac:inkMk id="27" creationId="{AE5F77F6-66A7-286E-EB27-F5730B751E78}"/>
          </ac:inkMkLst>
        </pc:inkChg>
        <pc:inkChg chg="mod">
          <ac:chgData name="Uros Djuric" userId="7ac78c0c42dbebbd" providerId="LiveId" clId="{A87163D8-1A05-4F5B-83B3-971BD2D0472E}" dt="2023-08-22T21:29:02.599" v="106"/>
          <ac:inkMkLst>
            <pc:docMk/>
            <pc:sldMk cId="3975813959" sldId="257"/>
            <ac:inkMk id="28" creationId="{23E3CA8B-1C46-02D1-6950-7E8E5DE92660}"/>
          </ac:inkMkLst>
        </pc:inkChg>
        <pc:inkChg chg="mod">
          <ac:chgData name="Uros Djuric" userId="7ac78c0c42dbebbd" providerId="LiveId" clId="{A87163D8-1A05-4F5B-83B3-971BD2D0472E}" dt="2023-08-22T21:29:02.599" v="106"/>
          <ac:inkMkLst>
            <pc:docMk/>
            <pc:sldMk cId="3975813959" sldId="257"/>
            <ac:inkMk id="31" creationId="{D113D30B-DDBD-E091-4BF4-9BBA5F973CB6}"/>
          </ac:inkMkLst>
        </pc:inkChg>
        <pc:inkChg chg="mod">
          <ac:chgData name="Uros Djuric" userId="7ac78c0c42dbebbd" providerId="LiveId" clId="{A87163D8-1A05-4F5B-83B3-971BD2D0472E}" dt="2023-08-22T21:29:02.599" v="106"/>
          <ac:inkMkLst>
            <pc:docMk/>
            <pc:sldMk cId="3975813959" sldId="257"/>
            <ac:inkMk id="32" creationId="{B41EB5BD-0267-75D3-8B96-99E40EF2F5D1}"/>
          </ac:inkMkLst>
        </pc:inkChg>
        <pc:inkChg chg="mod">
          <ac:chgData name="Uros Djuric" userId="7ac78c0c42dbebbd" providerId="LiveId" clId="{A87163D8-1A05-4F5B-83B3-971BD2D0472E}" dt="2023-08-22T21:29:02.599" v="106"/>
          <ac:inkMkLst>
            <pc:docMk/>
            <pc:sldMk cId="3975813959" sldId="257"/>
            <ac:inkMk id="33" creationId="{05D1F114-6611-C9A4-D445-C22D474F95F7}"/>
          </ac:inkMkLst>
        </pc:inkChg>
        <pc:inkChg chg="mod">
          <ac:chgData name="Uros Djuric" userId="7ac78c0c42dbebbd" providerId="LiveId" clId="{A87163D8-1A05-4F5B-83B3-971BD2D0472E}" dt="2023-08-22T21:29:02.599" v="106"/>
          <ac:inkMkLst>
            <pc:docMk/>
            <pc:sldMk cId="3975813959" sldId="257"/>
            <ac:inkMk id="35" creationId="{E2CF44B4-765F-EA77-3B17-354243771EF1}"/>
          </ac:inkMkLst>
        </pc:inkChg>
        <pc:inkChg chg="mod">
          <ac:chgData name="Uros Djuric" userId="7ac78c0c42dbebbd" providerId="LiveId" clId="{A87163D8-1A05-4F5B-83B3-971BD2D0472E}" dt="2023-08-22T21:29:02.599" v="106"/>
          <ac:inkMkLst>
            <pc:docMk/>
            <pc:sldMk cId="3975813959" sldId="257"/>
            <ac:inkMk id="36" creationId="{41AA41A7-2D45-D5A5-D9A4-91785BD30E47}"/>
          </ac:inkMkLst>
        </pc:inkChg>
        <pc:inkChg chg="mod">
          <ac:chgData name="Uros Djuric" userId="7ac78c0c42dbebbd" providerId="LiveId" clId="{A87163D8-1A05-4F5B-83B3-971BD2D0472E}" dt="2023-08-22T21:29:02.599" v="106"/>
          <ac:inkMkLst>
            <pc:docMk/>
            <pc:sldMk cId="3975813959" sldId="257"/>
            <ac:inkMk id="37" creationId="{D7EEB83C-37E9-0CEA-453E-F2E4D5EA3D67}"/>
          </ac:inkMkLst>
        </pc:inkChg>
        <pc:inkChg chg="mod">
          <ac:chgData name="Uros Djuric" userId="7ac78c0c42dbebbd" providerId="LiveId" clId="{A87163D8-1A05-4F5B-83B3-971BD2D0472E}" dt="2023-08-22T21:29:02.599" v="106"/>
          <ac:inkMkLst>
            <pc:docMk/>
            <pc:sldMk cId="3975813959" sldId="257"/>
            <ac:inkMk id="39" creationId="{B51634A9-F4F7-DC84-17A5-72298A2065C2}"/>
          </ac:inkMkLst>
        </pc:inkChg>
        <pc:inkChg chg="mod">
          <ac:chgData name="Uros Djuric" userId="7ac78c0c42dbebbd" providerId="LiveId" clId="{A87163D8-1A05-4F5B-83B3-971BD2D0472E}" dt="2023-08-22T21:29:02.599" v="106"/>
          <ac:inkMkLst>
            <pc:docMk/>
            <pc:sldMk cId="3975813959" sldId="257"/>
            <ac:inkMk id="40" creationId="{93D659A6-575A-589C-9E76-58D2A8F12744}"/>
          </ac:inkMkLst>
        </pc:inkChg>
        <pc:inkChg chg="mod">
          <ac:chgData name="Uros Djuric" userId="7ac78c0c42dbebbd" providerId="LiveId" clId="{A87163D8-1A05-4F5B-83B3-971BD2D0472E}" dt="2023-08-22T21:29:02.599" v="106"/>
          <ac:inkMkLst>
            <pc:docMk/>
            <pc:sldMk cId="3975813959" sldId="257"/>
            <ac:inkMk id="41" creationId="{58E8B7B0-296E-A8D7-5CEC-8B549F1C9E45}"/>
          </ac:inkMkLst>
        </pc:inkChg>
        <pc:inkChg chg="mod">
          <ac:chgData name="Uros Djuric" userId="7ac78c0c42dbebbd" providerId="LiveId" clId="{A87163D8-1A05-4F5B-83B3-971BD2D0472E}" dt="2023-08-22T21:29:02.599" v="106"/>
          <ac:inkMkLst>
            <pc:docMk/>
            <pc:sldMk cId="3975813959" sldId="257"/>
            <ac:inkMk id="43" creationId="{173B669F-CD2A-0A22-4966-598BCA08C5AC}"/>
          </ac:inkMkLst>
        </pc:inkChg>
        <pc:inkChg chg="mod">
          <ac:chgData name="Uros Djuric" userId="7ac78c0c42dbebbd" providerId="LiveId" clId="{A87163D8-1A05-4F5B-83B3-971BD2D0472E}" dt="2023-08-22T21:29:02.599" v="106"/>
          <ac:inkMkLst>
            <pc:docMk/>
            <pc:sldMk cId="3975813959" sldId="257"/>
            <ac:inkMk id="44" creationId="{C2AA2014-1290-6F9C-5D4C-CFD755402DF6}"/>
          </ac:inkMkLst>
        </pc:inkChg>
        <pc:inkChg chg="mod">
          <ac:chgData name="Uros Djuric" userId="7ac78c0c42dbebbd" providerId="LiveId" clId="{A87163D8-1A05-4F5B-83B3-971BD2D0472E}" dt="2023-08-22T21:29:02.599" v="106"/>
          <ac:inkMkLst>
            <pc:docMk/>
            <pc:sldMk cId="3975813959" sldId="257"/>
            <ac:inkMk id="45" creationId="{031D2E67-93CD-B75A-6351-D4FEE48D23CF}"/>
          </ac:inkMkLst>
        </pc:inkChg>
        <pc:inkChg chg="mod">
          <ac:chgData name="Uros Djuric" userId="7ac78c0c42dbebbd" providerId="LiveId" clId="{A87163D8-1A05-4F5B-83B3-971BD2D0472E}" dt="2023-08-22T21:29:02.599" v="106"/>
          <ac:inkMkLst>
            <pc:docMk/>
            <pc:sldMk cId="3975813959" sldId="257"/>
            <ac:inkMk id="47" creationId="{7C897174-8CE2-FE0C-D6B8-8ADD331300C9}"/>
          </ac:inkMkLst>
        </pc:inkChg>
        <pc:inkChg chg="mod">
          <ac:chgData name="Uros Djuric" userId="7ac78c0c42dbebbd" providerId="LiveId" clId="{A87163D8-1A05-4F5B-83B3-971BD2D0472E}" dt="2023-08-22T21:29:02.599" v="106"/>
          <ac:inkMkLst>
            <pc:docMk/>
            <pc:sldMk cId="3975813959" sldId="257"/>
            <ac:inkMk id="48" creationId="{56ABFC67-470B-88AF-86FC-7445738ED039}"/>
          </ac:inkMkLst>
        </pc:inkChg>
        <pc:inkChg chg="mod">
          <ac:chgData name="Uros Djuric" userId="7ac78c0c42dbebbd" providerId="LiveId" clId="{A87163D8-1A05-4F5B-83B3-971BD2D0472E}" dt="2023-08-22T21:29:02.599" v="106"/>
          <ac:inkMkLst>
            <pc:docMk/>
            <pc:sldMk cId="3975813959" sldId="257"/>
            <ac:inkMk id="49" creationId="{412B79BB-61E4-3C29-5F40-ABC93DB55895}"/>
          </ac:inkMkLst>
        </pc:inkChg>
      </pc:sldChg>
      <pc:sldChg chg="addSp delSp modSp add mod">
        <pc:chgData name="Uros Djuric" userId="7ac78c0c42dbebbd" providerId="LiveId" clId="{A87163D8-1A05-4F5B-83B3-971BD2D0472E}" dt="2023-08-22T22:41:26.510" v="2828" actId="404"/>
        <pc:sldMkLst>
          <pc:docMk/>
          <pc:sldMk cId="1150448622" sldId="258"/>
        </pc:sldMkLst>
        <pc:spChg chg="del">
          <ac:chgData name="Uros Djuric" userId="7ac78c0c42dbebbd" providerId="LiveId" clId="{A87163D8-1A05-4F5B-83B3-971BD2D0472E}" dt="2023-08-22T21:47:29.479" v="851" actId="478"/>
          <ac:spMkLst>
            <pc:docMk/>
            <pc:sldMk cId="1150448622" sldId="258"/>
            <ac:spMk id="30" creationId="{8CADA9DD-39E6-DE62-A53A-E62C4E8113C0}"/>
          </ac:spMkLst>
        </pc:spChg>
        <pc:spChg chg="del">
          <ac:chgData name="Uros Djuric" userId="7ac78c0c42dbebbd" providerId="LiveId" clId="{A87163D8-1A05-4F5B-83B3-971BD2D0472E}" dt="2023-08-22T21:47:42.063" v="861" actId="478"/>
          <ac:spMkLst>
            <pc:docMk/>
            <pc:sldMk cId="1150448622" sldId="258"/>
            <ac:spMk id="56" creationId="{3CA473E2-9394-AD3C-D604-255EB024C43C}"/>
          </ac:spMkLst>
        </pc:spChg>
        <pc:spChg chg="del">
          <ac:chgData name="Uros Djuric" userId="7ac78c0c42dbebbd" providerId="LiveId" clId="{A87163D8-1A05-4F5B-83B3-971BD2D0472E}" dt="2023-08-22T21:47:43.285" v="863" actId="478"/>
          <ac:spMkLst>
            <pc:docMk/>
            <pc:sldMk cId="1150448622" sldId="258"/>
            <ac:spMk id="57" creationId="{C0930A8B-D6BD-F2D5-3871-B5A8E9EC3F27}"/>
          </ac:spMkLst>
        </pc:spChg>
        <pc:spChg chg="del">
          <ac:chgData name="Uros Djuric" userId="7ac78c0c42dbebbd" providerId="LiveId" clId="{A87163D8-1A05-4F5B-83B3-971BD2D0472E}" dt="2023-08-22T21:47:44.791" v="865" actId="478"/>
          <ac:spMkLst>
            <pc:docMk/>
            <pc:sldMk cId="1150448622" sldId="258"/>
            <ac:spMk id="58" creationId="{F43A69B7-5454-B262-4D44-A4592CF82316}"/>
          </ac:spMkLst>
        </pc:spChg>
        <pc:spChg chg="del">
          <ac:chgData name="Uros Djuric" userId="7ac78c0c42dbebbd" providerId="LiveId" clId="{A87163D8-1A05-4F5B-83B3-971BD2D0472E}" dt="2023-08-22T21:47:34.503" v="853" actId="478"/>
          <ac:spMkLst>
            <pc:docMk/>
            <pc:sldMk cId="1150448622" sldId="258"/>
            <ac:spMk id="59" creationId="{C457F387-D75D-3021-933E-A08191CD3A28}"/>
          </ac:spMkLst>
        </pc:spChg>
        <pc:spChg chg="add mod">
          <ac:chgData name="Uros Djuric" userId="7ac78c0c42dbebbd" providerId="LiveId" clId="{A87163D8-1A05-4F5B-83B3-971BD2D0472E}" dt="2023-08-22T22:03:13.505" v="1433" actId="20577"/>
          <ac:spMkLst>
            <pc:docMk/>
            <pc:sldMk cId="1150448622" sldId="258"/>
            <ac:spMk id="64" creationId="{4F60552C-CDC1-D97C-EBA2-9F9C2326BF5E}"/>
          </ac:spMkLst>
        </pc:spChg>
        <pc:spChg chg="del mod">
          <ac:chgData name="Uros Djuric" userId="7ac78c0c42dbebbd" providerId="LiveId" clId="{A87163D8-1A05-4F5B-83B3-971BD2D0472E}" dt="2023-08-22T21:47:39.527" v="859" actId="478"/>
          <ac:spMkLst>
            <pc:docMk/>
            <pc:sldMk cId="1150448622" sldId="258"/>
            <ac:spMk id="65" creationId="{69F60D74-3121-4763-07D8-773FEB622F12}"/>
          </ac:spMkLst>
        </pc:spChg>
        <pc:spChg chg="del">
          <ac:chgData name="Uros Djuric" userId="7ac78c0c42dbebbd" providerId="LiveId" clId="{A87163D8-1A05-4F5B-83B3-971BD2D0472E}" dt="2023-08-22T21:47:38.232" v="857" actId="478"/>
          <ac:spMkLst>
            <pc:docMk/>
            <pc:sldMk cId="1150448622" sldId="258"/>
            <ac:spMk id="66" creationId="{628549FE-CBFE-09E0-6A33-FCB1F8A0BBA3}"/>
          </ac:spMkLst>
        </pc:spChg>
        <pc:spChg chg="add mod">
          <ac:chgData name="Uros Djuric" userId="7ac78c0c42dbebbd" providerId="LiveId" clId="{A87163D8-1A05-4F5B-83B3-971BD2D0472E}" dt="2023-08-22T22:03:18.041" v="1439" actId="20577"/>
          <ac:spMkLst>
            <pc:docMk/>
            <pc:sldMk cId="1150448622" sldId="258"/>
            <ac:spMk id="67" creationId="{5FC3B26A-3910-2204-B5BD-8472F37DC28F}"/>
          </ac:spMkLst>
        </pc:spChg>
        <pc:spChg chg="mod">
          <ac:chgData name="Uros Djuric" userId="7ac78c0c42dbebbd" providerId="LiveId" clId="{A87163D8-1A05-4F5B-83B3-971BD2D0472E}" dt="2023-08-22T22:41:26.510" v="2828" actId="404"/>
          <ac:spMkLst>
            <pc:docMk/>
            <pc:sldMk cId="1150448622" sldId="258"/>
            <ac:spMk id="69" creationId="{4FD6EA75-EAAE-F60E-A5F4-503003CDC1FE}"/>
          </ac:spMkLst>
        </pc:spChg>
        <pc:spChg chg="add mod">
          <ac:chgData name="Uros Djuric" userId="7ac78c0c42dbebbd" providerId="LiveId" clId="{A87163D8-1A05-4F5B-83B3-971BD2D0472E}" dt="2023-08-22T22:04:10.013" v="1492" actId="20577"/>
          <ac:spMkLst>
            <pc:docMk/>
            <pc:sldMk cId="1150448622" sldId="258"/>
            <ac:spMk id="70" creationId="{DB3098E9-0C4F-5F0E-1671-02395A4E6C1B}"/>
          </ac:spMkLst>
        </pc:spChg>
        <pc:spChg chg="add mod">
          <ac:chgData name="Uros Djuric" userId="7ac78c0c42dbebbd" providerId="LiveId" clId="{A87163D8-1A05-4F5B-83B3-971BD2D0472E}" dt="2023-08-22T22:03:32.061" v="1457" actId="20577"/>
          <ac:spMkLst>
            <pc:docMk/>
            <pc:sldMk cId="1150448622" sldId="258"/>
            <ac:spMk id="71" creationId="{7D8371C1-DA15-698C-E5AF-6A753540857E}"/>
          </ac:spMkLst>
        </pc:spChg>
        <pc:grpChg chg="del">
          <ac:chgData name="Uros Djuric" userId="7ac78c0c42dbebbd" providerId="LiveId" clId="{A87163D8-1A05-4F5B-83B3-971BD2D0472E}" dt="2023-08-22T21:47:46.601" v="867" actId="478"/>
          <ac:grpSpMkLst>
            <pc:docMk/>
            <pc:sldMk cId="1150448622" sldId="258"/>
            <ac:grpSpMk id="21" creationId="{9A754CD3-86D2-699D-98C6-B8C6023569D7}"/>
          </ac:grpSpMkLst>
        </pc:grpChg>
        <pc:grpChg chg="del">
          <ac:chgData name="Uros Djuric" userId="7ac78c0c42dbebbd" providerId="LiveId" clId="{A87163D8-1A05-4F5B-83B3-971BD2D0472E}" dt="2023-08-22T21:47:47.309" v="868" actId="478"/>
          <ac:grpSpMkLst>
            <pc:docMk/>
            <pc:sldMk cId="1150448622" sldId="258"/>
            <ac:grpSpMk id="25" creationId="{28CC5F9A-BB8E-C0EA-C310-F24352229FEC}"/>
          </ac:grpSpMkLst>
        </pc:grpChg>
        <pc:grpChg chg="del">
          <ac:chgData name="Uros Djuric" userId="7ac78c0c42dbebbd" providerId="LiveId" clId="{A87163D8-1A05-4F5B-83B3-971BD2D0472E}" dt="2023-08-22T21:47:27.131" v="849" actId="478"/>
          <ac:grpSpMkLst>
            <pc:docMk/>
            <pc:sldMk cId="1150448622" sldId="258"/>
            <ac:grpSpMk id="29" creationId="{61188595-0A37-0599-E66A-1ABFC8DFD5C7}"/>
          </ac:grpSpMkLst>
        </pc:grpChg>
        <pc:grpChg chg="del">
          <ac:chgData name="Uros Djuric" userId="7ac78c0c42dbebbd" providerId="LiveId" clId="{A87163D8-1A05-4F5B-83B3-971BD2D0472E}" dt="2023-08-22T21:47:48.043" v="869" actId="478"/>
          <ac:grpSpMkLst>
            <pc:docMk/>
            <pc:sldMk cId="1150448622" sldId="258"/>
            <ac:grpSpMk id="34" creationId="{B545D054-3B67-D70E-0D7E-C78EA766C174}"/>
          </ac:grpSpMkLst>
        </pc:grpChg>
        <pc:grpChg chg="del">
          <ac:chgData name="Uros Djuric" userId="7ac78c0c42dbebbd" providerId="LiveId" clId="{A87163D8-1A05-4F5B-83B3-971BD2D0472E}" dt="2023-08-22T21:47:48.875" v="870" actId="478"/>
          <ac:grpSpMkLst>
            <pc:docMk/>
            <pc:sldMk cId="1150448622" sldId="258"/>
            <ac:grpSpMk id="38" creationId="{7A7531F6-6BB8-C388-C5A6-B4C2DED50536}"/>
          </ac:grpSpMkLst>
        </pc:grpChg>
        <pc:grpChg chg="del">
          <ac:chgData name="Uros Djuric" userId="7ac78c0c42dbebbd" providerId="LiveId" clId="{A87163D8-1A05-4F5B-83B3-971BD2D0472E}" dt="2023-08-22T21:47:49.730" v="871" actId="478"/>
          <ac:grpSpMkLst>
            <pc:docMk/>
            <pc:sldMk cId="1150448622" sldId="258"/>
            <ac:grpSpMk id="42" creationId="{123F29C7-2BC9-3391-BD62-382DA8347DE5}"/>
          </ac:grpSpMkLst>
        </pc:grpChg>
        <pc:grpChg chg="del">
          <ac:chgData name="Uros Djuric" userId="7ac78c0c42dbebbd" providerId="LiveId" clId="{A87163D8-1A05-4F5B-83B3-971BD2D0472E}" dt="2023-08-22T21:47:35.365" v="854" actId="478"/>
          <ac:grpSpMkLst>
            <pc:docMk/>
            <pc:sldMk cId="1150448622" sldId="258"/>
            <ac:grpSpMk id="46" creationId="{A7BB7C81-7FED-C492-99FA-CF00B2D1D9CB}"/>
          </ac:grpSpMkLst>
        </pc:grpChg>
        <pc:picChg chg="mod">
          <ac:chgData name="Uros Djuric" userId="7ac78c0c42dbebbd" providerId="LiveId" clId="{A87163D8-1A05-4F5B-83B3-971BD2D0472E}" dt="2023-08-22T21:51:05.277" v="877" actId="1076"/>
          <ac:picMkLst>
            <pc:docMk/>
            <pc:sldMk cId="1150448622" sldId="258"/>
            <ac:picMk id="3" creationId="{D45AF764-FAC1-CE52-96D2-09BEC509AF93}"/>
          </ac:picMkLst>
        </pc:picChg>
        <pc:picChg chg="add del">
          <ac:chgData name="Uros Djuric" userId="7ac78c0c42dbebbd" providerId="LiveId" clId="{A87163D8-1A05-4F5B-83B3-971BD2D0472E}" dt="2023-08-22T21:51:28.025" v="884" actId="478"/>
          <ac:picMkLst>
            <pc:docMk/>
            <pc:sldMk cId="1150448622" sldId="258"/>
            <ac:picMk id="4" creationId="{E3302C8A-8124-F5E2-388A-5AA773C71197}"/>
          </ac:picMkLst>
        </pc:picChg>
        <pc:picChg chg="add mod">
          <ac:chgData name="Uros Djuric" userId="7ac78c0c42dbebbd" providerId="LiveId" clId="{A87163D8-1A05-4F5B-83B3-971BD2D0472E}" dt="2023-08-22T21:58:22.001" v="961" actId="1076"/>
          <ac:picMkLst>
            <pc:docMk/>
            <pc:sldMk cId="1150448622" sldId="258"/>
            <ac:picMk id="6" creationId="{4E90CBAE-A69C-F2F0-E5BF-F24A36880FC5}"/>
          </ac:picMkLst>
        </pc:picChg>
        <pc:picChg chg="add mod">
          <ac:chgData name="Uros Djuric" userId="7ac78c0c42dbebbd" providerId="LiveId" clId="{A87163D8-1A05-4F5B-83B3-971BD2D0472E}" dt="2023-08-22T21:58:22.001" v="961" actId="1076"/>
          <ac:picMkLst>
            <pc:docMk/>
            <pc:sldMk cId="1150448622" sldId="258"/>
            <ac:picMk id="7" creationId="{53FD4552-9F5A-F363-23C3-550C8512D8A9}"/>
          </ac:picMkLst>
        </pc:picChg>
        <pc:picChg chg="add mod">
          <ac:chgData name="Uros Djuric" userId="7ac78c0c42dbebbd" providerId="LiveId" clId="{A87163D8-1A05-4F5B-83B3-971BD2D0472E}" dt="2023-08-22T21:58:25.227" v="962" actId="1076"/>
          <ac:picMkLst>
            <pc:docMk/>
            <pc:sldMk cId="1150448622" sldId="258"/>
            <ac:picMk id="8" creationId="{98DF26B7-F27A-58CB-2756-C7344ABEB501}"/>
          </ac:picMkLst>
        </pc:picChg>
        <pc:picChg chg="add mod">
          <ac:chgData name="Uros Djuric" userId="7ac78c0c42dbebbd" providerId="LiveId" clId="{A87163D8-1A05-4F5B-83B3-971BD2D0472E}" dt="2023-08-22T21:58:29.674" v="963" actId="1076"/>
          <ac:picMkLst>
            <pc:docMk/>
            <pc:sldMk cId="1150448622" sldId="258"/>
            <ac:picMk id="9" creationId="{C2E0B37B-7F0A-E1E5-07D7-C3C3E8D58FE8}"/>
          </ac:picMkLst>
        </pc:picChg>
        <pc:picChg chg="add mod">
          <ac:chgData name="Uros Djuric" userId="7ac78c0c42dbebbd" providerId="LiveId" clId="{A87163D8-1A05-4F5B-83B3-971BD2D0472E}" dt="2023-08-22T21:56:38.791" v="936" actId="14100"/>
          <ac:picMkLst>
            <pc:docMk/>
            <pc:sldMk cId="1150448622" sldId="258"/>
            <ac:picMk id="11" creationId="{0DFC82C5-3AA0-C58B-E733-573B224A8E96}"/>
          </ac:picMkLst>
        </pc:picChg>
        <pc:picChg chg="add mod">
          <ac:chgData name="Uros Djuric" userId="7ac78c0c42dbebbd" providerId="LiveId" clId="{A87163D8-1A05-4F5B-83B3-971BD2D0472E}" dt="2023-08-22T21:58:22.001" v="961" actId="1076"/>
          <ac:picMkLst>
            <pc:docMk/>
            <pc:sldMk cId="1150448622" sldId="258"/>
            <ac:picMk id="13" creationId="{147A9DC0-4EB2-0FBB-8AEE-D84D969FF560}"/>
          </ac:picMkLst>
        </pc:picChg>
        <pc:picChg chg="mod">
          <ac:chgData name="Uros Djuric" userId="7ac78c0c42dbebbd" providerId="LiveId" clId="{A87163D8-1A05-4F5B-83B3-971BD2D0472E}" dt="2023-08-22T21:51:08.648" v="882" actId="1038"/>
          <ac:picMkLst>
            <pc:docMk/>
            <pc:sldMk cId="1150448622" sldId="258"/>
            <ac:picMk id="15" creationId="{625EDA34-0DFC-5BEE-6249-E146D9D7CC85}"/>
          </ac:picMkLst>
        </pc:picChg>
        <pc:picChg chg="add mod ord modCrop">
          <ac:chgData name="Uros Djuric" userId="7ac78c0c42dbebbd" providerId="LiveId" clId="{A87163D8-1A05-4F5B-83B3-971BD2D0472E}" dt="2023-08-22T21:58:25.227" v="962" actId="1076"/>
          <ac:picMkLst>
            <pc:docMk/>
            <pc:sldMk cId="1150448622" sldId="258"/>
            <ac:picMk id="16" creationId="{478260E2-FD08-2C49-0330-82465A9D6C24}"/>
          </ac:picMkLst>
        </pc:picChg>
        <pc:picChg chg="add mod ord modCrop">
          <ac:chgData name="Uros Djuric" userId="7ac78c0c42dbebbd" providerId="LiveId" clId="{A87163D8-1A05-4F5B-83B3-971BD2D0472E}" dt="2023-08-22T21:58:29.674" v="963" actId="1076"/>
          <ac:picMkLst>
            <pc:docMk/>
            <pc:sldMk cId="1150448622" sldId="258"/>
            <ac:picMk id="18" creationId="{C4EB1B06-BD13-561A-64A8-D657B5313F5D}"/>
          </ac:picMkLst>
        </pc:picChg>
        <pc:picChg chg="del">
          <ac:chgData name="Uros Djuric" userId="7ac78c0c42dbebbd" providerId="LiveId" clId="{A87163D8-1A05-4F5B-83B3-971BD2D0472E}" dt="2023-08-22T21:47:27.968" v="850" actId="478"/>
          <ac:picMkLst>
            <pc:docMk/>
            <pc:sldMk cId="1150448622" sldId="258"/>
            <ac:picMk id="20" creationId="{6E101E93-5498-CB40-48C6-4E6C1D16A887}"/>
          </ac:picMkLst>
        </pc:picChg>
        <pc:picChg chg="add mod">
          <ac:chgData name="Uros Djuric" userId="7ac78c0c42dbebbd" providerId="LiveId" clId="{A87163D8-1A05-4F5B-83B3-971BD2D0472E}" dt="2023-08-22T21:58:25.227" v="962" actId="1076"/>
          <ac:picMkLst>
            <pc:docMk/>
            <pc:sldMk cId="1150448622" sldId="258"/>
            <ac:picMk id="50" creationId="{59F7FA1B-7D90-73E9-0199-FD03A05834A8}"/>
          </ac:picMkLst>
        </pc:picChg>
        <pc:picChg chg="del">
          <ac:chgData name="Uros Djuric" userId="7ac78c0c42dbebbd" providerId="LiveId" clId="{A87163D8-1A05-4F5B-83B3-971BD2D0472E}" dt="2023-08-22T21:47:42.732" v="862" actId="478"/>
          <ac:picMkLst>
            <pc:docMk/>
            <pc:sldMk cId="1150448622" sldId="258"/>
            <ac:picMk id="51" creationId="{41D455EC-C997-35F7-79E9-A8B66601318F}"/>
          </ac:picMkLst>
        </pc:picChg>
        <pc:picChg chg="del">
          <ac:chgData name="Uros Djuric" userId="7ac78c0c42dbebbd" providerId="LiveId" clId="{A87163D8-1A05-4F5B-83B3-971BD2D0472E}" dt="2023-08-22T21:47:44.071" v="864" actId="478"/>
          <ac:picMkLst>
            <pc:docMk/>
            <pc:sldMk cId="1150448622" sldId="258"/>
            <ac:picMk id="53" creationId="{D886E25E-4099-0025-01B8-7D53BA6A748C}"/>
          </ac:picMkLst>
        </pc:picChg>
        <pc:picChg chg="add mod">
          <ac:chgData name="Uros Djuric" userId="7ac78c0c42dbebbd" providerId="LiveId" clId="{A87163D8-1A05-4F5B-83B3-971BD2D0472E}" dt="2023-08-22T21:58:25.227" v="962" actId="1076"/>
          <ac:picMkLst>
            <pc:docMk/>
            <pc:sldMk cId="1150448622" sldId="258"/>
            <ac:picMk id="54" creationId="{EA2333E5-7A12-8152-DD40-032D2EDA5725}"/>
          </ac:picMkLst>
        </pc:picChg>
        <pc:picChg chg="del">
          <ac:chgData name="Uros Djuric" userId="7ac78c0c42dbebbd" providerId="LiveId" clId="{A87163D8-1A05-4F5B-83B3-971BD2D0472E}" dt="2023-08-22T21:47:45.353" v="866" actId="478"/>
          <ac:picMkLst>
            <pc:docMk/>
            <pc:sldMk cId="1150448622" sldId="258"/>
            <ac:picMk id="55" creationId="{464E2C25-DBE6-0296-20B0-0AD270D20AC6}"/>
          </ac:picMkLst>
        </pc:picChg>
        <pc:picChg chg="del">
          <ac:chgData name="Uros Djuric" userId="7ac78c0c42dbebbd" providerId="LiveId" clId="{A87163D8-1A05-4F5B-83B3-971BD2D0472E}" dt="2023-08-22T21:47:35.835" v="855" actId="478"/>
          <ac:picMkLst>
            <pc:docMk/>
            <pc:sldMk cId="1150448622" sldId="258"/>
            <ac:picMk id="61" creationId="{4A023990-DEE9-7D10-5DC1-E868A110BF9B}"/>
          </ac:picMkLst>
        </pc:picChg>
        <pc:picChg chg="add mod">
          <ac:chgData name="Uros Djuric" userId="7ac78c0c42dbebbd" providerId="LiveId" clId="{A87163D8-1A05-4F5B-83B3-971BD2D0472E}" dt="2023-08-22T21:58:29.674" v="963" actId="1076"/>
          <ac:picMkLst>
            <pc:docMk/>
            <pc:sldMk cId="1150448622" sldId="258"/>
            <ac:picMk id="62" creationId="{4ADCBEC9-97B7-B094-A149-60395E8ECB89}"/>
          </ac:picMkLst>
        </pc:picChg>
        <pc:picChg chg="del">
          <ac:chgData name="Uros Djuric" userId="7ac78c0c42dbebbd" providerId="LiveId" clId="{A87163D8-1A05-4F5B-83B3-971BD2D0472E}" dt="2023-08-22T21:47:40.360" v="860" actId="478"/>
          <ac:picMkLst>
            <pc:docMk/>
            <pc:sldMk cId="1150448622" sldId="258"/>
            <ac:picMk id="63" creationId="{1F8DCFE1-35FB-BC00-1E13-386FFA67571D}"/>
          </ac:picMkLst>
        </pc:picChg>
        <pc:picChg chg="del">
          <ac:chgData name="Uros Djuric" userId="7ac78c0c42dbebbd" providerId="LiveId" clId="{A87163D8-1A05-4F5B-83B3-971BD2D0472E}" dt="2023-08-22T21:47:36.549" v="856" actId="478"/>
          <ac:picMkLst>
            <pc:docMk/>
            <pc:sldMk cId="1150448622" sldId="258"/>
            <ac:picMk id="68" creationId="{5785C71C-4A2D-D1B6-E832-5124A8EA7DB4}"/>
          </ac:picMkLst>
        </pc:picChg>
        <pc:picChg chg="add mod">
          <ac:chgData name="Uros Djuric" userId="7ac78c0c42dbebbd" providerId="LiveId" clId="{A87163D8-1A05-4F5B-83B3-971BD2D0472E}" dt="2023-08-22T22:06:02.189" v="1498" actId="1076"/>
          <ac:picMkLst>
            <pc:docMk/>
            <pc:sldMk cId="1150448622" sldId="258"/>
            <ac:picMk id="73" creationId="{1A6336F6-1A7A-1B4E-5E31-96E3295FAAFB}"/>
          </ac:picMkLst>
        </pc:picChg>
        <pc:picChg chg="add del mod">
          <ac:chgData name="Uros Djuric" userId="7ac78c0c42dbebbd" providerId="LiveId" clId="{A87163D8-1A05-4F5B-83B3-971BD2D0472E}" dt="2023-08-22T22:05:56.159" v="1496" actId="478"/>
          <ac:picMkLst>
            <pc:docMk/>
            <pc:sldMk cId="1150448622" sldId="258"/>
            <ac:picMk id="75" creationId="{FB7FB8B2-D81B-9B56-0768-4264DA04E596}"/>
          </ac:picMkLst>
        </pc:picChg>
      </pc:sldChg>
      <pc:sldChg chg="addSp delSp modSp add del mod delDesignElem">
        <pc:chgData name="Uros Djuric" userId="7ac78c0c42dbebbd" providerId="LiveId" clId="{A87163D8-1A05-4F5B-83B3-971BD2D0472E}" dt="2023-08-22T21:43:09.976" v="773" actId="2696"/>
        <pc:sldMkLst>
          <pc:docMk/>
          <pc:sldMk cId="3270576938" sldId="258"/>
        </pc:sldMkLst>
        <pc:spChg chg="add mod">
          <ac:chgData name="Uros Djuric" userId="7ac78c0c42dbebbd" providerId="LiveId" clId="{A87163D8-1A05-4F5B-83B3-971BD2D0472E}" dt="2023-08-22T21:29:02.599" v="106"/>
          <ac:spMkLst>
            <pc:docMk/>
            <pc:sldMk cId="3270576938" sldId="258"/>
            <ac:spMk id="12" creationId="{C9375410-8B62-490F-A040-B04DAC80E291}"/>
          </ac:spMkLst>
        </pc:spChg>
        <pc:spChg chg="add mod">
          <ac:chgData name="Uros Djuric" userId="7ac78c0c42dbebbd" providerId="LiveId" clId="{A87163D8-1A05-4F5B-83B3-971BD2D0472E}" dt="2023-08-22T21:29:02.599" v="106"/>
          <ac:spMkLst>
            <pc:docMk/>
            <pc:sldMk cId="3270576938" sldId="258"/>
            <ac:spMk id="16" creationId="{25ED9D8F-9D41-4F0B-8B9B-073B8B46CC92}"/>
          </ac:spMkLst>
        </pc:spChg>
        <pc:spChg chg="mod">
          <ac:chgData name="Uros Djuric" userId="7ac78c0c42dbebbd" providerId="LiveId" clId="{A87163D8-1A05-4F5B-83B3-971BD2D0472E}" dt="2023-08-22T21:29:02.599" v="106"/>
          <ac:spMkLst>
            <pc:docMk/>
            <pc:sldMk cId="3270576938" sldId="258"/>
            <ac:spMk id="30" creationId="{8CADA9DD-39E6-DE62-A53A-E62C4E8113C0}"/>
          </ac:spMkLst>
        </pc:spChg>
        <pc:grpChg chg="mod">
          <ac:chgData name="Uros Djuric" userId="7ac78c0c42dbebbd" providerId="LiveId" clId="{A87163D8-1A05-4F5B-83B3-971BD2D0472E}" dt="2023-08-22T21:29:02.599" v="106"/>
          <ac:grpSpMkLst>
            <pc:docMk/>
            <pc:sldMk cId="3270576938" sldId="258"/>
            <ac:grpSpMk id="29" creationId="{61188595-0A37-0599-E66A-1ABFC8DFD5C7}"/>
          </ac:grpSpMkLst>
        </pc:grpChg>
        <pc:picChg chg="mod">
          <ac:chgData name="Uros Djuric" userId="7ac78c0c42dbebbd" providerId="LiveId" clId="{A87163D8-1A05-4F5B-83B3-971BD2D0472E}" dt="2023-08-22T21:29:02.599" v="106"/>
          <ac:picMkLst>
            <pc:docMk/>
            <pc:sldMk cId="3270576938" sldId="258"/>
            <ac:picMk id="3" creationId="{D45AF764-FAC1-CE52-96D2-09BEC509AF93}"/>
          </ac:picMkLst>
        </pc:picChg>
        <pc:picChg chg="add mod">
          <ac:chgData name="Uros Djuric" userId="7ac78c0c42dbebbd" providerId="LiveId" clId="{A87163D8-1A05-4F5B-83B3-971BD2D0472E}" dt="2023-08-22T21:29:02.599" v="106"/>
          <ac:picMkLst>
            <pc:docMk/>
            <pc:sldMk cId="3270576938" sldId="258"/>
            <ac:picMk id="14" creationId="{0A6EB756-4CB4-45FA-B1F4-1C27E53E0C5D}"/>
          </ac:picMkLst>
        </pc:picChg>
        <pc:picChg chg="del">
          <ac:chgData name="Uros Djuric" userId="7ac78c0c42dbebbd" providerId="LiveId" clId="{A87163D8-1A05-4F5B-83B3-971BD2D0472E}" dt="2023-08-22T21:25:14.136" v="74" actId="478"/>
          <ac:picMkLst>
            <pc:docMk/>
            <pc:sldMk cId="3270576938" sldId="258"/>
            <ac:picMk id="15" creationId="{625EDA34-0DFC-5BEE-6249-E146D9D7CC85}"/>
          </ac:picMkLst>
        </pc:picChg>
        <pc:inkChg chg="mod">
          <ac:chgData name="Uros Djuric" userId="7ac78c0c42dbebbd" providerId="LiveId" clId="{A87163D8-1A05-4F5B-83B3-971BD2D0472E}" dt="2023-08-22T21:29:02.599" v="106"/>
          <ac:inkMkLst>
            <pc:docMk/>
            <pc:sldMk cId="3270576938" sldId="258"/>
            <ac:inkMk id="26" creationId="{DE1A7BE8-0449-0D2E-FD3F-95DCD430529A}"/>
          </ac:inkMkLst>
        </pc:inkChg>
        <pc:inkChg chg="mod">
          <ac:chgData name="Uros Djuric" userId="7ac78c0c42dbebbd" providerId="LiveId" clId="{A87163D8-1A05-4F5B-83B3-971BD2D0472E}" dt="2023-08-22T21:29:02.599" v="106"/>
          <ac:inkMkLst>
            <pc:docMk/>
            <pc:sldMk cId="3270576938" sldId="258"/>
            <ac:inkMk id="27" creationId="{AE5F77F6-66A7-286E-EB27-F5730B751E78}"/>
          </ac:inkMkLst>
        </pc:inkChg>
        <pc:inkChg chg="mod">
          <ac:chgData name="Uros Djuric" userId="7ac78c0c42dbebbd" providerId="LiveId" clId="{A87163D8-1A05-4F5B-83B3-971BD2D0472E}" dt="2023-08-22T21:29:02.599" v="106"/>
          <ac:inkMkLst>
            <pc:docMk/>
            <pc:sldMk cId="3270576938" sldId="258"/>
            <ac:inkMk id="28" creationId="{23E3CA8B-1C46-02D1-6950-7E8E5DE92660}"/>
          </ac:inkMkLst>
        </pc:inkChg>
      </pc:sldChg>
      <pc:sldChg chg="addSp delSp modSp new mod ord">
        <pc:chgData name="Uros Djuric" userId="7ac78c0c42dbebbd" providerId="LiveId" clId="{A87163D8-1A05-4F5B-83B3-971BD2D0472E}" dt="2023-08-22T22:36:20.415" v="2781" actId="478"/>
        <pc:sldMkLst>
          <pc:docMk/>
          <pc:sldMk cId="345287772" sldId="259"/>
        </pc:sldMkLst>
        <pc:spChg chg="del">
          <ac:chgData name="Uros Djuric" userId="7ac78c0c42dbebbd" providerId="LiveId" clId="{A87163D8-1A05-4F5B-83B3-971BD2D0472E}" dt="2023-08-22T22:11:01.661" v="1506" actId="478"/>
          <ac:spMkLst>
            <pc:docMk/>
            <pc:sldMk cId="345287772" sldId="259"/>
            <ac:spMk id="2" creationId="{614282AA-0E03-05AE-1721-204BE5C07419}"/>
          </ac:spMkLst>
        </pc:spChg>
        <pc:spChg chg="del">
          <ac:chgData name="Uros Djuric" userId="7ac78c0c42dbebbd" providerId="LiveId" clId="{A87163D8-1A05-4F5B-83B3-971BD2D0472E}" dt="2023-08-22T22:11:01.661" v="1506" actId="478"/>
          <ac:spMkLst>
            <pc:docMk/>
            <pc:sldMk cId="345287772" sldId="259"/>
            <ac:spMk id="3" creationId="{6016CAD4-B10D-7B76-025F-EB747565B3BE}"/>
          </ac:spMkLst>
        </pc:spChg>
        <pc:spChg chg="add mod">
          <ac:chgData name="Uros Djuric" userId="7ac78c0c42dbebbd" providerId="LiveId" clId="{A87163D8-1A05-4F5B-83B3-971BD2D0472E}" dt="2023-08-22T22:12:15.195" v="1528" actId="1076"/>
          <ac:spMkLst>
            <pc:docMk/>
            <pc:sldMk cId="345287772" sldId="259"/>
            <ac:spMk id="7" creationId="{E2C50F8F-C8A3-3D90-14D1-75F16780D6D4}"/>
          </ac:spMkLst>
        </pc:spChg>
        <pc:spChg chg="add mod">
          <ac:chgData name="Uros Djuric" userId="7ac78c0c42dbebbd" providerId="LiveId" clId="{A87163D8-1A05-4F5B-83B3-971BD2D0472E}" dt="2023-08-22T22:34:05.823" v="2753" actId="1076"/>
          <ac:spMkLst>
            <pc:docMk/>
            <pc:sldMk cId="345287772" sldId="259"/>
            <ac:spMk id="41" creationId="{50D0AA02-8B56-4939-F258-314D39122244}"/>
          </ac:spMkLst>
        </pc:spChg>
        <pc:spChg chg="add del mod">
          <ac:chgData name="Uros Djuric" userId="7ac78c0c42dbebbd" providerId="LiveId" clId="{A87163D8-1A05-4F5B-83B3-971BD2D0472E}" dt="2023-08-22T22:16:54.070" v="1664" actId="478"/>
          <ac:spMkLst>
            <pc:docMk/>
            <pc:sldMk cId="345287772" sldId="259"/>
            <ac:spMk id="42" creationId="{D7C26390-8245-F7D6-EE4E-6CBB44CA9717}"/>
          </ac:spMkLst>
        </pc:spChg>
        <pc:spChg chg="add mod">
          <ac:chgData name="Uros Djuric" userId="7ac78c0c42dbebbd" providerId="LiveId" clId="{A87163D8-1A05-4F5B-83B3-971BD2D0472E}" dt="2023-08-22T22:34:03.272" v="2752" actId="1076"/>
          <ac:spMkLst>
            <pc:docMk/>
            <pc:sldMk cId="345287772" sldId="259"/>
            <ac:spMk id="43" creationId="{F87082D6-DB7B-514A-CEBF-A388960B0CB1}"/>
          </ac:spMkLst>
        </pc:spChg>
        <pc:spChg chg="add mod">
          <ac:chgData name="Uros Djuric" userId="7ac78c0c42dbebbd" providerId="LiveId" clId="{A87163D8-1A05-4F5B-83B3-971BD2D0472E}" dt="2023-08-22T22:34:00.692" v="2751" actId="1076"/>
          <ac:spMkLst>
            <pc:docMk/>
            <pc:sldMk cId="345287772" sldId="259"/>
            <ac:spMk id="44" creationId="{35740BF6-A219-3858-459D-A054C3B764F9}"/>
          </ac:spMkLst>
        </pc:spChg>
        <pc:spChg chg="add mod">
          <ac:chgData name="Uros Djuric" userId="7ac78c0c42dbebbd" providerId="LiveId" clId="{A87163D8-1A05-4F5B-83B3-971BD2D0472E}" dt="2023-08-22T22:35:10.651" v="2770" actId="1076"/>
          <ac:spMkLst>
            <pc:docMk/>
            <pc:sldMk cId="345287772" sldId="259"/>
            <ac:spMk id="45" creationId="{8AAAB152-8710-F815-C3FD-CC3E128B175E}"/>
          </ac:spMkLst>
        </pc:spChg>
        <pc:spChg chg="add del">
          <ac:chgData name="Uros Djuric" userId="7ac78c0c42dbebbd" providerId="LiveId" clId="{A87163D8-1A05-4F5B-83B3-971BD2D0472E}" dt="2023-08-22T22:23:20.735" v="2042" actId="478"/>
          <ac:spMkLst>
            <pc:docMk/>
            <pc:sldMk cId="345287772" sldId="259"/>
            <ac:spMk id="47" creationId="{87617970-1DAB-16F1-8106-0AAAC7556083}"/>
          </ac:spMkLst>
        </pc:spChg>
        <pc:spChg chg="add mod">
          <ac:chgData name="Uros Djuric" userId="7ac78c0c42dbebbd" providerId="LiveId" clId="{A87163D8-1A05-4F5B-83B3-971BD2D0472E}" dt="2023-08-22T22:33:58.424" v="2750" actId="1076"/>
          <ac:spMkLst>
            <pc:docMk/>
            <pc:sldMk cId="345287772" sldId="259"/>
            <ac:spMk id="48" creationId="{BB137C3B-C381-4732-C6E0-2F571628579F}"/>
          </ac:spMkLst>
        </pc:spChg>
        <pc:spChg chg="add mod">
          <ac:chgData name="Uros Djuric" userId="7ac78c0c42dbebbd" providerId="LiveId" clId="{A87163D8-1A05-4F5B-83B3-971BD2D0472E}" dt="2023-08-22T22:35:13.112" v="2771" actId="1076"/>
          <ac:spMkLst>
            <pc:docMk/>
            <pc:sldMk cId="345287772" sldId="259"/>
            <ac:spMk id="49" creationId="{666631A6-2A6B-1CB9-F4D4-E8E46B28FB2A}"/>
          </ac:spMkLst>
        </pc:spChg>
        <pc:spChg chg="add mod">
          <ac:chgData name="Uros Djuric" userId="7ac78c0c42dbebbd" providerId="LiveId" clId="{A87163D8-1A05-4F5B-83B3-971BD2D0472E}" dt="2023-08-22T22:35:18.992" v="2773" actId="1076"/>
          <ac:spMkLst>
            <pc:docMk/>
            <pc:sldMk cId="345287772" sldId="259"/>
            <ac:spMk id="50" creationId="{C72D7708-3382-3982-B186-F127189BD392}"/>
          </ac:spMkLst>
        </pc:spChg>
        <pc:spChg chg="add del">
          <ac:chgData name="Uros Djuric" userId="7ac78c0c42dbebbd" providerId="LiveId" clId="{A87163D8-1A05-4F5B-83B3-971BD2D0472E}" dt="2023-08-22T22:28:13.055" v="2397"/>
          <ac:spMkLst>
            <pc:docMk/>
            <pc:sldMk cId="345287772" sldId="259"/>
            <ac:spMk id="51" creationId="{78B686F5-DF16-DAAE-2B8B-BBEE8270A507}"/>
          </ac:spMkLst>
        </pc:spChg>
        <pc:spChg chg="add mod">
          <ac:chgData name="Uros Djuric" userId="7ac78c0c42dbebbd" providerId="LiveId" clId="{A87163D8-1A05-4F5B-83B3-971BD2D0472E}" dt="2023-08-22T22:35:21.688" v="2774" actId="1076"/>
          <ac:spMkLst>
            <pc:docMk/>
            <pc:sldMk cId="345287772" sldId="259"/>
            <ac:spMk id="52" creationId="{4674E4AF-EA32-78E5-B7A2-8652AAB6C9B6}"/>
          </ac:spMkLst>
        </pc:spChg>
        <pc:grpChg chg="add mod">
          <ac:chgData name="Uros Djuric" userId="7ac78c0c42dbebbd" providerId="LiveId" clId="{A87163D8-1A05-4F5B-83B3-971BD2D0472E}" dt="2023-08-22T22:32:48.798" v="2730" actId="14100"/>
          <ac:grpSpMkLst>
            <pc:docMk/>
            <pc:sldMk cId="345287772" sldId="259"/>
            <ac:grpSpMk id="9" creationId="{94B3D9FC-D872-BE37-7DFB-70E6B5A8BF6C}"/>
          </ac:grpSpMkLst>
        </pc:grpChg>
        <pc:grpChg chg="add mod">
          <ac:chgData name="Uros Djuric" userId="7ac78c0c42dbebbd" providerId="LiveId" clId="{A87163D8-1A05-4F5B-83B3-971BD2D0472E}" dt="2023-08-22T22:32:16.754" v="2720" actId="1076"/>
          <ac:grpSpMkLst>
            <pc:docMk/>
            <pc:sldMk cId="345287772" sldId="259"/>
            <ac:grpSpMk id="13" creationId="{3231CC87-A38B-5CCA-3688-D7047966B2A0}"/>
          </ac:grpSpMkLst>
        </pc:grpChg>
        <pc:grpChg chg="add mod">
          <ac:chgData name="Uros Djuric" userId="7ac78c0c42dbebbd" providerId="LiveId" clId="{A87163D8-1A05-4F5B-83B3-971BD2D0472E}" dt="2023-08-22T22:33:37.124" v="2743" actId="1076"/>
          <ac:grpSpMkLst>
            <pc:docMk/>
            <pc:sldMk cId="345287772" sldId="259"/>
            <ac:grpSpMk id="17" creationId="{3DDD2D8B-755C-164D-EF57-1CCBDC72E7D8}"/>
          </ac:grpSpMkLst>
        </pc:grpChg>
        <pc:grpChg chg="add mod">
          <ac:chgData name="Uros Djuric" userId="7ac78c0c42dbebbd" providerId="LiveId" clId="{A87163D8-1A05-4F5B-83B3-971BD2D0472E}" dt="2023-08-22T22:33:53.373" v="2748" actId="1076"/>
          <ac:grpSpMkLst>
            <pc:docMk/>
            <pc:sldMk cId="345287772" sldId="259"/>
            <ac:grpSpMk id="21" creationId="{9577BEA7-37B8-7299-BF19-90626A385063}"/>
          </ac:grpSpMkLst>
        </pc:grpChg>
        <pc:grpChg chg="add mod">
          <ac:chgData name="Uros Djuric" userId="7ac78c0c42dbebbd" providerId="LiveId" clId="{A87163D8-1A05-4F5B-83B3-971BD2D0472E}" dt="2023-08-22T22:34:22.793" v="2758" actId="688"/>
          <ac:grpSpMkLst>
            <pc:docMk/>
            <pc:sldMk cId="345287772" sldId="259"/>
            <ac:grpSpMk id="25" creationId="{6DC9AF92-4477-8619-1B88-592BCF1A2F20}"/>
          </ac:grpSpMkLst>
        </pc:grpChg>
        <pc:grpChg chg="add mod">
          <ac:chgData name="Uros Djuric" userId="7ac78c0c42dbebbd" providerId="LiveId" clId="{A87163D8-1A05-4F5B-83B3-971BD2D0472E}" dt="2023-08-22T22:34:34.857" v="2761" actId="14100"/>
          <ac:grpSpMkLst>
            <pc:docMk/>
            <pc:sldMk cId="345287772" sldId="259"/>
            <ac:grpSpMk id="29" creationId="{BB64E3C3-B9F0-A9FF-350F-B5D235041513}"/>
          </ac:grpSpMkLst>
        </pc:grpChg>
        <pc:grpChg chg="add mod">
          <ac:chgData name="Uros Djuric" userId="7ac78c0c42dbebbd" providerId="LiveId" clId="{A87163D8-1A05-4F5B-83B3-971BD2D0472E}" dt="2023-08-22T22:35:05.576" v="2769" actId="1076"/>
          <ac:grpSpMkLst>
            <pc:docMk/>
            <pc:sldMk cId="345287772" sldId="259"/>
            <ac:grpSpMk id="33" creationId="{B0AFB8CF-DFED-F478-E5EE-355F4833B698}"/>
          </ac:grpSpMkLst>
        </pc:grpChg>
        <pc:grpChg chg="add mod">
          <ac:chgData name="Uros Djuric" userId="7ac78c0c42dbebbd" providerId="LiveId" clId="{A87163D8-1A05-4F5B-83B3-971BD2D0472E}" dt="2023-08-22T22:34:56.122" v="2766" actId="1076"/>
          <ac:grpSpMkLst>
            <pc:docMk/>
            <pc:sldMk cId="345287772" sldId="259"/>
            <ac:grpSpMk id="37" creationId="{CA18AD47-8D68-4963-1619-924D680E0486}"/>
          </ac:grpSpMkLst>
        </pc:grpChg>
        <pc:picChg chg="add mod">
          <ac:chgData name="Uros Djuric" userId="7ac78c0c42dbebbd" providerId="LiveId" clId="{A87163D8-1A05-4F5B-83B3-971BD2D0472E}" dt="2023-08-22T22:32:16.754" v="2720" actId="1076"/>
          <ac:picMkLst>
            <pc:docMk/>
            <pc:sldMk cId="345287772" sldId="259"/>
            <ac:picMk id="5" creationId="{0F17AAB0-49D8-9B6A-E996-61EBC78D75C6}"/>
          </ac:picMkLst>
        </pc:picChg>
        <pc:picChg chg="add mod">
          <ac:chgData name="Uros Djuric" userId="7ac78c0c42dbebbd" providerId="LiveId" clId="{A87163D8-1A05-4F5B-83B3-971BD2D0472E}" dt="2023-08-22T22:32:16.754" v="2720" actId="1076"/>
          <ac:picMkLst>
            <pc:docMk/>
            <pc:sldMk cId="345287772" sldId="259"/>
            <ac:picMk id="6" creationId="{AF70E4D7-8968-B4C5-7FA7-79F4EB8D2EAD}"/>
          </ac:picMkLst>
        </pc:picChg>
        <pc:picChg chg="add mod">
          <ac:chgData name="Uros Djuric" userId="7ac78c0c42dbebbd" providerId="LiveId" clId="{A87163D8-1A05-4F5B-83B3-971BD2D0472E}" dt="2023-08-22T22:12:21.633" v="1530" actId="1076"/>
          <ac:picMkLst>
            <pc:docMk/>
            <pc:sldMk cId="345287772" sldId="259"/>
            <ac:picMk id="8" creationId="{75062ACA-4AFA-EDE7-DD59-3717E5442983}"/>
          </ac:picMkLst>
        </pc:picChg>
        <pc:picChg chg="add del mod">
          <ac:chgData name="Uros Djuric" userId="7ac78c0c42dbebbd" providerId="LiveId" clId="{A87163D8-1A05-4F5B-83B3-971BD2D0472E}" dt="2023-08-22T22:36:20.415" v="2781" actId="478"/>
          <ac:picMkLst>
            <pc:docMk/>
            <pc:sldMk cId="345287772" sldId="259"/>
            <ac:picMk id="54" creationId="{6E346BEF-3CDB-07D5-9644-E9EF82246F47}"/>
          </ac:picMkLst>
        </pc:picChg>
        <pc:inkChg chg="mod">
          <ac:chgData name="Uros Djuric" userId="7ac78c0c42dbebbd" providerId="LiveId" clId="{A87163D8-1A05-4F5B-83B3-971BD2D0472E}" dt="2023-08-22T22:32:55.036" v="2731" actId="14100"/>
          <ac:inkMkLst>
            <pc:docMk/>
            <pc:sldMk cId="345287772" sldId="259"/>
            <ac:inkMk id="10" creationId="{200066C8-43DE-BA9F-62F3-28D7FA7B3717}"/>
          </ac:inkMkLst>
        </pc:inkChg>
        <pc:inkChg chg="mod">
          <ac:chgData name="Uros Djuric" userId="7ac78c0c42dbebbd" providerId="LiveId" clId="{A87163D8-1A05-4F5B-83B3-971BD2D0472E}" dt="2023-08-22T22:13:17.555" v="1562"/>
          <ac:inkMkLst>
            <pc:docMk/>
            <pc:sldMk cId="345287772" sldId="259"/>
            <ac:inkMk id="11" creationId="{1E1F5789-88F3-1720-B70E-EC97E12628DE}"/>
          </ac:inkMkLst>
        </pc:inkChg>
        <pc:inkChg chg="mod">
          <ac:chgData name="Uros Djuric" userId="7ac78c0c42dbebbd" providerId="LiveId" clId="{A87163D8-1A05-4F5B-83B3-971BD2D0472E}" dt="2023-08-22T22:13:17.555" v="1562"/>
          <ac:inkMkLst>
            <pc:docMk/>
            <pc:sldMk cId="345287772" sldId="259"/>
            <ac:inkMk id="12" creationId="{8F4632D5-54F6-0CA6-DAA4-BFACFCEEE940}"/>
          </ac:inkMkLst>
        </pc:inkChg>
        <pc:inkChg chg="mod">
          <ac:chgData name="Uros Djuric" userId="7ac78c0c42dbebbd" providerId="LiveId" clId="{A87163D8-1A05-4F5B-83B3-971BD2D0472E}" dt="2023-08-22T22:33:01.700" v="2732" actId="14100"/>
          <ac:inkMkLst>
            <pc:docMk/>
            <pc:sldMk cId="345287772" sldId="259"/>
            <ac:inkMk id="14" creationId="{6090A093-C724-E297-8A75-56D2A6B62C17}"/>
          </ac:inkMkLst>
        </pc:inkChg>
        <pc:inkChg chg="mod">
          <ac:chgData name="Uros Djuric" userId="7ac78c0c42dbebbd" providerId="LiveId" clId="{A87163D8-1A05-4F5B-83B3-971BD2D0472E}" dt="2023-08-22T22:13:28.333" v="1567"/>
          <ac:inkMkLst>
            <pc:docMk/>
            <pc:sldMk cId="345287772" sldId="259"/>
            <ac:inkMk id="15" creationId="{2C3FD620-3FD0-CC5C-DCBD-3FFA4A128CBB}"/>
          </ac:inkMkLst>
        </pc:inkChg>
        <pc:inkChg chg="mod">
          <ac:chgData name="Uros Djuric" userId="7ac78c0c42dbebbd" providerId="LiveId" clId="{A87163D8-1A05-4F5B-83B3-971BD2D0472E}" dt="2023-08-22T22:13:28.333" v="1567"/>
          <ac:inkMkLst>
            <pc:docMk/>
            <pc:sldMk cId="345287772" sldId="259"/>
            <ac:inkMk id="16" creationId="{F2C8C188-7D95-7DBC-41F5-FF9765CB28BB}"/>
          </ac:inkMkLst>
        </pc:inkChg>
        <pc:inkChg chg="mod">
          <ac:chgData name="Uros Djuric" userId="7ac78c0c42dbebbd" providerId="LiveId" clId="{A87163D8-1A05-4F5B-83B3-971BD2D0472E}" dt="2023-08-22T22:33:25.549" v="2740" actId="688"/>
          <ac:inkMkLst>
            <pc:docMk/>
            <pc:sldMk cId="345287772" sldId="259"/>
            <ac:inkMk id="18" creationId="{B08C6D63-5256-D685-6E6B-83220DD452B0}"/>
          </ac:inkMkLst>
        </pc:inkChg>
        <pc:inkChg chg="mod">
          <ac:chgData name="Uros Djuric" userId="7ac78c0c42dbebbd" providerId="LiveId" clId="{A87163D8-1A05-4F5B-83B3-971BD2D0472E}" dt="2023-08-22T22:13:45.728" v="1576"/>
          <ac:inkMkLst>
            <pc:docMk/>
            <pc:sldMk cId="345287772" sldId="259"/>
            <ac:inkMk id="19" creationId="{FF3FE549-ACAF-7CBE-76C0-33B4B4AD9A39}"/>
          </ac:inkMkLst>
        </pc:inkChg>
        <pc:inkChg chg="mod">
          <ac:chgData name="Uros Djuric" userId="7ac78c0c42dbebbd" providerId="LiveId" clId="{A87163D8-1A05-4F5B-83B3-971BD2D0472E}" dt="2023-08-22T22:13:45.728" v="1576"/>
          <ac:inkMkLst>
            <pc:docMk/>
            <pc:sldMk cId="345287772" sldId="259"/>
            <ac:inkMk id="20" creationId="{9913E6A5-2B05-C88F-862F-06652A031FB8}"/>
          </ac:inkMkLst>
        </pc:inkChg>
        <pc:inkChg chg="mod">
          <ac:chgData name="Uros Djuric" userId="7ac78c0c42dbebbd" providerId="LiveId" clId="{A87163D8-1A05-4F5B-83B3-971BD2D0472E}" dt="2023-08-22T22:33:45.222" v="2746" actId="688"/>
          <ac:inkMkLst>
            <pc:docMk/>
            <pc:sldMk cId="345287772" sldId="259"/>
            <ac:inkMk id="22" creationId="{1BD857BD-8C98-EA78-5200-8F04A755769E}"/>
          </ac:inkMkLst>
        </pc:inkChg>
        <pc:inkChg chg="mod">
          <ac:chgData name="Uros Djuric" userId="7ac78c0c42dbebbd" providerId="LiveId" clId="{A87163D8-1A05-4F5B-83B3-971BD2D0472E}" dt="2023-08-22T22:13:52.199" v="1580"/>
          <ac:inkMkLst>
            <pc:docMk/>
            <pc:sldMk cId="345287772" sldId="259"/>
            <ac:inkMk id="23" creationId="{F6754893-7625-6B16-F661-618597961529}"/>
          </ac:inkMkLst>
        </pc:inkChg>
        <pc:inkChg chg="mod">
          <ac:chgData name="Uros Djuric" userId="7ac78c0c42dbebbd" providerId="LiveId" clId="{A87163D8-1A05-4F5B-83B3-971BD2D0472E}" dt="2023-08-22T22:13:52.199" v="1580"/>
          <ac:inkMkLst>
            <pc:docMk/>
            <pc:sldMk cId="345287772" sldId="259"/>
            <ac:inkMk id="24" creationId="{3EB0A530-2016-8974-946F-7B4BAB066B77}"/>
          </ac:inkMkLst>
        </pc:inkChg>
        <pc:inkChg chg="mod">
          <ac:chgData name="Uros Djuric" userId="7ac78c0c42dbebbd" providerId="LiveId" clId="{A87163D8-1A05-4F5B-83B3-971BD2D0472E}" dt="2023-08-22T22:34:28.024" v="2759" actId="14100"/>
          <ac:inkMkLst>
            <pc:docMk/>
            <pc:sldMk cId="345287772" sldId="259"/>
            <ac:inkMk id="26" creationId="{BF1FED26-CD7E-2BFF-AF1E-EF4FD6A10BDE}"/>
          </ac:inkMkLst>
        </pc:inkChg>
        <pc:inkChg chg="mod">
          <ac:chgData name="Uros Djuric" userId="7ac78c0c42dbebbd" providerId="LiveId" clId="{A87163D8-1A05-4F5B-83B3-971BD2D0472E}" dt="2023-08-22T22:13:56.910" v="1583"/>
          <ac:inkMkLst>
            <pc:docMk/>
            <pc:sldMk cId="345287772" sldId="259"/>
            <ac:inkMk id="27" creationId="{C5F73B46-88D1-3954-273B-4B423F6CFE2C}"/>
          </ac:inkMkLst>
        </pc:inkChg>
        <pc:inkChg chg="mod">
          <ac:chgData name="Uros Djuric" userId="7ac78c0c42dbebbd" providerId="LiveId" clId="{A87163D8-1A05-4F5B-83B3-971BD2D0472E}" dt="2023-08-22T22:13:56.910" v="1583"/>
          <ac:inkMkLst>
            <pc:docMk/>
            <pc:sldMk cId="345287772" sldId="259"/>
            <ac:inkMk id="28" creationId="{B32728FF-519B-2386-8461-382BA5DE3766}"/>
          </ac:inkMkLst>
        </pc:inkChg>
        <pc:inkChg chg="mod">
          <ac:chgData name="Uros Djuric" userId="7ac78c0c42dbebbd" providerId="LiveId" clId="{A87163D8-1A05-4F5B-83B3-971BD2D0472E}" dt="2023-08-22T22:34:41.112" v="2762" actId="14100"/>
          <ac:inkMkLst>
            <pc:docMk/>
            <pc:sldMk cId="345287772" sldId="259"/>
            <ac:inkMk id="30" creationId="{35EF94F0-8BD2-7C29-0A82-4D7F5444B1A7}"/>
          </ac:inkMkLst>
        </pc:inkChg>
        <pc:inkChg chg="mod">
          <ac:chgData name="Uros Djuric" userId="7ac78c0c42dbebbd" providerId="LiveId" clId="{A87163D8-1A05-4F5B-83B3-971BD2D0472E}" dt="2023-08-22T22:14:00.159" v="1585"/>
          <ac:inkMkLst>
            <pc:docMk/>
            <pc:sldMk cId="345287772" sldId="259"/>
            <ac:inkMk id="31" creationId="{2EAFA436-2FE5-F262-F725-6D5CAF2E4886}"/>
          </ac:inkMkLst>
        </pc:inkChg>
        <pc:inkChg chg="mod">
          <ac:chgData name="Uros Djuric" userId="7ac78c0c42dbebbd" providerId="LiveId" clId="{A87163D8-1A05-4F5B-83B3-971BD2D0472E}" dt="2023-08-22T22:14:00.159" v="1585"/>
          <ac:inkMkLst>
            <pc:docMk/>
            <pc:sldMk cId="345287772" sldId="259"/>
            <ac:inkMk id="32" creationId="{355A167A-D9FA-42E4-4993-33FA6CFCCF6C}"/>
          </ac:inkMkLst>
        </pc:inkChg>
        <pc:inkChg chg="mod">
          <ac:chgData name="Uros Djuric" userId="7ac78c0c42dbebbd" providerId="LiveId" clId="{A87163D8-1A05-4F5B-83B3-971BD2D0472E}" dt="2023-08-22T22:34:59.944" v="2767" actId="14100"/>
          <ac:inkMkLst>
            <pc:docMk/>
            <pc:sldMk cId="345287772" sldId="259"/>
            <ac:inkMk id="34" creationId="{CB1E25CD-1EEE-8C85-AA2C-6C615B84E38B}"/>
          </ac:inkMkLst>
        </pc:inkChg>
        <pc:inkChg chg="mod">
          <ac:chgData name="Uros Djuric" userId="7ac78c0c42dbebbd" providerId="LiveId" clId="{A87163D8-1A05-4F5B-83B3-971BD2D0472E}" dt="2023-08-22T22:14:04.082" v="1587"/>
          <ac:inkMkLst>
            <pc:docMk/>
            <pc:sldMk cId="345287772" sldId="259"/>
            <ac:inkMk id="35" creationId="{5D35B4D3-9024-6CB4-5BBB-5D52BE4A1F55}"/>
          </ac:inkMkLst>
        </pc:inkChg>
        <pc:inkChg chg="mod">
          <ac:chgData name="Uros Djuric" userId="7ac78c0c42dbebbd" providerId="LiveId" clId="{A87163D8-1A05-4F5B-83B3-971BD2D0472E}" dt="2023-08-22T22:14:04.082" v="1587"/>
          <ac:inkMkLst>
            <pc:docMk/>
            <pc:sldMk cId="345287772" sldId="259"/>
            <ac:inkMk id="36" creationId="{8726D87E-D45B-3792-BBAA-FC6DA3C4C52A}"/>
          </ac:inkMkLst>
        </pc:inkChg>
        <pc:inkChg chg="mod">
          <ac:chgData name="Uros Djuric" userId="7ac78c0c42dbebbd" providerId="LiveId" clId="{A87163D8-1A05-4F5B-83B3-971BD2D0472E}" dt="2023-08-22T22:34:47.056" v="2763" actId="14100"/>
          <ac:inkMkLst>
            <pc:docMk/>
            <pc:sldMk cId="345287772" sldId="259"/>
            <ac:inkMk id="38" creationId="{C5B2E315-A9E3-4B8C-90DA-2C8FD2F530C0}"/>
          </ac:inkMkLst>
        </pc:inkChg>
        <pc:inkChg chg="mod">
          <ac:chgData name="Uros Djuric" userId="7ac78c0c42dbebbd" providerId="LiveId" clId="{A87163D8-1A05-4F5B-83B3-971BD2D0472E}" dt="2023-08-22T22:14:11.542" v="1591"/>
          <ac:inkMkLst>
            <pc:docMk/>
            <pc:sldMk cId="345287772" sldId="259"/>
            <ac:inkMk id="39" creationId="{E240A5BC-D898-7F62-7E0E-37F1D4DD8468}"/>
          </ac:inkMkLst>
        </pc:inkChg>
        <pc:inkChg chg="mod">
          <ac:chgData name="Uros Djuric" userId="7ac78c0c42dbebbd" providerId="LiveId" clId="{A87163D8-1A05-4F5B-83B3-971BD2D0472E}" dt="2023-08-22T22:14:11.542" v="1591"/>
          <ac:inkMkLst>
            <pc:docMk/>
            <pc:sldMk cId="345287772" sldId="259"/>
            <ac:inkMk id="40" creationId="{7760B5F1-A42E-9E11-1196-76B69E0A0314}"/>
          </ac:inkMkLst>
        </pc:inkChg>
      </pc:sldChg>
      <pc:sldChg chg="addSp delSp modSp new del mod">
        <pc:chgData name="Uros Djuric" userId="7ac78c0c42dbebbd" providerId="LiveId" clId="{A87163D8-1A05-4F5B-83B3-971BD2D0472E}" dt="2023-08-22T21:47:22.320" v="848" actId="2696"/>
        <pc:sldMkLst>
          <pc:docMk/>
          <pc:sldMk cId="1929013455" sldId="259"/>
        </pc:sldMkLst>
        <pc:spChg chg="add del">
          <ac:chgData name="Uros Djuric" userId="7ac78c0c42dbebbd" providerId="LiveId" clId="{A87163D8-1A05-4F5B-83B3-971BD2D0472E}" dt="2023-08-22T21:47:02.781" v="845" actId="478"/>
          <ac:spMkLst>
            <pc:docMk/>
            <pc:sldMk cId="1929013455" sldId="259"/>
            <ac:spMk id="2" creationId="{93F844D7-0FB0-D64D-E691-EA86B6CAFFA3}"/>
          </ac:spMkLst>
        </pc:spChg>
        <pc:spChg chg="add del">
          <ac:chgData name="Uros Djuric" userId="7ac78c0c42dbebbd" providerId="LiveId" clId="{A87163D8-1A05-4F5B-83B3-971BD2D0472E}" dt="2023-08-22T21:47:01.132" v="844" actId="478"/>
          <ac:spMkLst>
            <pc:docMk/>
            <pc:sldMk cId="1929013455" sldId="259"/>
            <ac:spMk id="3" creationId="{CAC74942-2E79-D365-D910-B5C93BA2892F}"/>
          </ac:spMkLst>
        </pc:spChg>
        <pc:spChg chg="add del mod">
          <ac:chgData name="Uros Djuric" userId="7ac78c0c42dbebbd" providerId="LiveId" clId="{A87163D8-1A05-4F5B-83B3-971BD2D0472E}" dt="2023-08-22T21:47:02.956" v="846"/>
          <ac:spMkLst>
            <pc:docMk/>
            <pc:sldMk cId="1929013455" sldId="259"/>
            <ac:spMk id="4" creationId="{889BBC0B-0809-C85E-8027-C7E72E8FC1F3}"/>
          </ac:spMkLst>
        </pc:spChg>
        <pc:spChg chg="add del mod">
          <ac:chgData name="Uros Djuric" userId="7ac78c0c42dbebbd" providerId="LiveId" clId="{A87163D8-1A05-4F5B-83B3-971BD2D0472E}" dt="2023-08-22T21:47:02.956" v="846"/>
          <ac:spMkLst>
            <pc:docMk/>
            <pc:sldMk cId="1929013455" sldId="259"/>
            <ac:spMk id="39" creationId="{161C09A3-E9AF-9144-4A85-5A3E7B7B7015}"/>
          </ac:spMkLst>
        </pc:spChg>
        <pc:spChg chg="add del mod">
          <ac:chgData name="Uros Djuric" userId="7ac78c0c42dbebbd" providerId="LiveId" clId="{A87163D8-1A05-4F5B-83B3-971BD2D0472E}" dt="2023-08-22T21:47:02.956" v="846"/>
          <ac:spMkLst>
            <pc:docMk/>
            <pc:sldMk cId="1929013455" sldId="259"/>
            <ac:spMk id="40" creationId="{43EC366C-FD63-8A8C-011D-B374D72516FB}"/>
          </ac:spMkLst>
        </pc:spChg>
        <pc:spChg chg="add del mod">
          <ac:chgData name="Uros Djuric" userId="7ac78c0c42dbebbd" providerId="LiveId" clId="{A87163D8-1A05-4F5B-83B3-971BD2D0472E}" dt="2023-08-22T21:47:02.956" v="846"/>
          <ac:spMkLst>
            <pc:docMk/>
            <pc:sldMk cId="1929013455" sldId="259"/>
            <ac:spMk id="41" creationId="{555EEF0D-A791-F5F2-CFE8-A8E829EA2B0E}"/>
          </ac:spMkLst>
        </pc:spChg>
        <pc:spChg chg="add del mod">
          <ac:chgData name="Uros Djuric" userId="7ac78c0c42dbebbd" providerId="LiveId" clId="{A87163D8-1A05-4F5B-83B3-971BD2D0472E}" dt="2023-08-22T21:47:02.956" v="846"/>
          <ac:spMkLst>
            <pc:docMk/>
            <pc:sldMk cId="1929013455" sldId="259"/>
            <ac:spMk id="42" creationId="{46D8DCD3-64D8-FB86-049A-21F473D742F9}"/>
          </ac:spMkLst>
        </pc:spChg>
        <pc:spChg chg="add del mod">
          <ac:chgData name="Uros Djuric" userId="7ac78c0c42dbebbd" providerId="LiveId" clId="{A87163D8-1A05-4F5B-83B3-971BD2D0472E}" dt="2023-08-22T21:47:02.956" v="846"/>
          <ac:spMkLst>
            <pc:docMk/>
            <pc:sldMk cId="1929013455" sldId="259"/>
            <ac:spMk id="45" creationId="{1113DD71-AD83-7588-068F-7AE440A77D2D}"/>
          </ac:spMkLst>
        </pc:spChg>
        <pc:spChg chg="add del mod">
          <ac:chgData name="Uros Djuric" userId="7ac78c0c42dbebbd" providerId="LiveId" clId="{A87163D8-1A05-4F5B-83B3-971BD2D0472E}" dt="2023-08-22T21:47:02.956" v="846"/>
          <ac:spMkLst>
            <pc:docMk/>
            <pc:sldMk cId="1929013455" sldId="259"/>
            <ac:spMk id="46" creationId="{CB0F3EB3-6DF3-4BC0-0C88-4A33AE234C95}"/>
          </ac:spMkLst>
        </pc:spChg>
        <pc:spChg chg="add del mod">
          <ac:chgData name="Uros Djuric" userId="7ac78c0c42dbebbd" providerId="LiveId" clId="{A87163D8-1A05-4F5B-83B3-971BD2D0472E}" dt="2023-08-22T21:47:02.956" v="846"/>
          <ac:spMkLst>
            <pc:docMk/>
            <pc:sldMk cId="1929013455" sldId="259"/>
            <ac:spMk id="48" creationId="{C8733C0A-13B3-E601-6796-5E6F1B800F53}"/>
          </ac:spMkLst>
        </pc:spChg>
        <pc:grpChg chg="add del mod">
          <ac:chgData name="Uros Djuric" userId="7ac78c0c42dbebbd" providerId="LiveId" clId="{A87163D8-1A05-4F5B-83B3-971BD2D0472E}" dt="2023-08-22T21:47:02.956" v="846"/>
          <ac:grpSpMkLst>
            <pc:docMk/>
            <pc:sldMk cId="1929013455" sldId="259"/>
            <ac:grpSpMk id="7" creationId="{9BC0D6D7-6CCF-9A10-FBEA-CA8695C36D8A}"/>
          </ac:grpSpMkLst>
        </pc:grpChg>
        <pc:grpChg chg="add del mod">
          <ac:chgData name="Uros Djuric" userId="7ac78c0c42dbebbd" providerId="LiveId" clId="{A87163D8-1A05-4F5B-83B3-971BD2D0472E}" dt="2023-08-22T21:47:02.956" v="846"/>
          <ac:grpSpMkLst>
            <pc:docMk/>
            <pc:sldMk cId="1929013455" sldId="259"/>
            <ac:grpSpMk id="12" creationId="{B021A3F0-C4E4-E234-7866-D45F71D8C8B4}"/>
          </ac:grpSpMkLst>
        </pc:grpChg>
        <pc:grpChg chg="add del mod">
          <ac:chgData name="Uros Djuric" userId="7ac78c0c42dbebbd" providerId="LiveId" clId="{A87163D8-1A05-4F5B-83B3-971BD2D0472E}" dt="2023-08-22T21:47:02.956" v="846"/>
          <ac:grpSpMkLst>
            <pc:docMk/>
            <pc:sldMk cId="1929013455" sldId="259"/>
            <ac:grpSpMk id="16" creationId="{B31ED7AD-A683-A65D-37F4-7CB06BE935F1}"/>
          </ac:grpSpMkLst>
        </pc:grpChg>
        <pc:grpChg chg="add del mod">
          <ac:chgData name="Uros Djuric" userId="7ac78c0c42dbebbd" providerId="LiveId" clId="{A87163D8-1A05-4F5B-83B3-971BD2D0472E}" dt="2023-08-22T21:47:02.956" v="846"/>
          <ac:grpSpMkLst>
            <pc:docMk/>
            <pc:sldMk cId="1929013455" sldId="259"/>
            <ac:grpSpMk id="20" creationId="{36DC1B6B-930A-0E1C-FB4D-280BCA933BC7}"/>
          </ac:grpSpMkLst>
        </pc:grpChg>
        <pc:grpChg chg="add del mod">
          <ac:chgData name="Uros Djuric" userId="7ac78c0c42dbebbd" providerId="LiveId" clId="{A87163D8-1A05-4F5B-83B3-971BD2D0472E}" dt="2023-08-22T21:47:02.956" v="846"/>
          <ac:grpSpMkLst>
            <pc:docMk/>
            <pc:sldMk cId="1929013455" sldId="259"/>
            <ac:grpSpMk id="24" creationId="{5FE9E1D3-B283-C283-7C6F-A9AD0834EEE3}"/>
          </ac:grpSpMkLst>
        </pc:grpChg>
        <pc:grpChg chg="add del mod">
          <ac:chgData name="Uros Djuric" userId="7ac78c0c42dbebbd" providerId="LiveId" clId="{A87163D8-1A05-4F5B-83B3-971BD2D0472E}" dt="2023-08-22T21:47:02.956" v="846"/>
          <ac:grpSpMkLst>
            <pc:docMk/>
            <pc:sldMk cId="1929013455" sldId="259"/>
            <ac:grpSpMk id="28" creationId="{87A098F7-D100-75F5-D275-58E920A4485C}"/>
          </ac:grpSpMkLst>
        </pc:grpChg>
        <pc:grpChg chg="add del mod">
          <ac:chgData name="Uros Djuric" userId="7ac78c0c42dbebbd" providerId="LiveId" clId="{A87163D8-1A05-4F5B-83B3-971BD2D0472E}" dt="2023-08-22T21:47:02.956" v="846"/>
          <ac:grpSpMkLst>
            <pc:docMk/>
            <pc:sldMk cId="1929013455" sldId="259"/>
            <ac:grpSpMk id="32" creationId="{05C8C61B-6A5F-45D4-AAD3-9AC4D8A6BE08}"/>
          </ac:grpSpMkLst>
        </pc:grpChg>
        <pc:picChg chg="add del mod">
          <ac:chgData name="Uros Djuric" userId="7ac78c0c42dbebbd" providerId="LiveId" clId="{A87163D8-1A05-4F5B-83B3-971BD2D0472E}" dt="2023-08-22T21:47:02.956" v="846"/>
          <ac:picMkLst>
            <pc:docMk/>
            <pc:sldMk cId="1929013455" sldId="259"/>
            <ac:picMk id="5" creationId="{B6D8105D-2793-D904-51CB-61FA7628A8AC}"/>
          </ac:picMkLst>
        </pc:picChg>
        <pc:picChg chg="add del mod">
          <ac:chgData name="Uros Djuric" userId="7ac78c0c42dbebbd" providerId="LiveId" clId="{A87163D8-1A05-4F5B-83B3-971BD2D0472E}" dt="2023-08-22T21:47:02.956" v="846"/>
          <ac:picMkLst>
            <pc:docMk/>
            <pc:sldMk cId="1929013455" sldId="259"/>
            <ac:picMk id="6" creationId="{BAC33E32-A6A1-9514-6537-3FEEACBE6516}"/>
          </ac:picMkLst>
        </pc:picChg>
        <pc:picChg chg="add del mod">
          <ac:chgData name="Uros Djuric" userId="7ac78c0c42dbebbd" providerId="LiveId" clId="{A87163D8-1A05-4F5B-83B3-971BD2D0472E}" dt="2023-08-22T21:47:02.956" v="846"/>
          <ac:picMkLst>
            <pc:docMk/>
            <pc:sldMk cId="1929013455" sldId="259"/>
            <ac:picMk id="11" creationId="{1425B89A-D041-0764-D745-74C23F6469C9}"/>
          </ac:picMkLst>
        </pc:picChg>
        <pc:picChg chg="add del mod">
          <ac:chgData name="Uros Djuric" userId="7ac78c0c42dbebbd" providerId="LiveId" clId="{A87163D8-1A05-4F5B-83B3-971BD2D0472E}" dt="2023-08-22T21:47:02.956" v="846"/>
          <ac:picMkLst>
            <pc:docMk/>
            <pc:sldMk cId="1929013455" sldId="259"/>
            <ac:picMk id="36" creationId="{7959D935-9AE6-5184-14CB-201778F43E32}"/>
          </ac:picMkLst>
        </pc:picChg>
        <pc:picChg chg="add del mod">
          <ac:chgData name="Uros Djuric" userId="7ac78c0c42dbebbd" providerId="LiveId" clId="{A87163D8-1A05-4F5B-83B3-971BD2D0472E}" dt="2023-08-22T21:47:02.956" v="846"/>
          <ac:picMkLst>
            <pc:docMk/>
            <pc:sldMk cId="1929013455" sldId="259"/>
            <ac:picMk id="37" creationId="{DBB4173A-9B26-6D67-1156-84F44E3B42D0}"/>
          </ac:picMkLst>
        </pc:picChg>
        <pc:picChg chg="add del mod">
          <ac:chgData name="Uros Djuric" userId="7ac78c0c42dbebbd" providerId="LiveId" clId="{A87163D8-1A05-4F5B-83B3-971BD2D0472E}" dt="2023-08-22T21:47:02.956" v="846"/>
          <ac:picMkLst>
            <pc:docMk/>
            <pc:sldMk cId="1929013455" sldId="259"/>
            <ac:picMk id="38" creationId="{FAEE88CD-6C44-C52E-D05A-93ACCDFD2CAB}"/>
          </ac:picMkLst>
        </pc:picChg>
        <pc:picChg chg="add del mod">
          <ac:chgData name="Uros Djuric" userId="7ac78c0c42dbebbd" providerId="LiveId" clId="{A87163D8-1A05-4F5B-83B3-971BD2D0472E}" dt="2023-08-22T21:47:02.956" v="846"/>
          <ac:picMkLst>
            <pc:docMk/>
            <pc:sldMk cId="1929013455" sldId="259"/>
            <ac:picMk id="43" creationId="{EF269F00-8605-F383-73F8-3421B1F62B74}"/>
          </ac:picMkLst>
        </pc:picChg>
        <pc:picChg chg="add del mod">
          <ac:chgData name="Uros Djuric" userId="7ac78c0c42dbebbd" providerId="LiveId" clId="{A87163D8-1A05-4F5B-83B3-971BD2D0472E}" dt="2023-08-22T21:47:02.956" v="846"/>
          <ac:picMkLst>
            <pc:docMk/>
            <pc:sldMk cId="1929013455" sldId="259"/>
            <ac:picMk id="44" creationId="{AFC34ADB-4EC8-1481-CC15-A45A7E6EB154}"/>
          </ac:picMkLst>
        </pc:picChg>
        <pc:picChg chg="add del mod">
          <ac:chgData name="Uros Djuric" userId="7ac78c0c42dbebbd" providerId="LiveId" clId="{A87163D8-1A05-4F5B-83B3-971BD2D0472E}" dt="2023-08-22T21:47:02.956" v="846"/>
          <ac:picMkLst>
            <pc:docMk/>
            <pc:sldMk cId="1929013455" sldId="259"/>
            <ac:picMk id="47" creationId="{D34D8F38-0F35-5839-3D26-6BE4E214B58B}"/>
          </ac:picMkLst>
        </pc:picChg>
        <pc:inkChg chg="mod">
          <ac:chgData name="Uros Djuric" userId="7ac78c0c42dbebbd" providerId="LiveId" clId="{A87163D8-1A05-4F5B-83B3-971BD2D0472E}" dt="2023-08-22T21:46:33.549" v="841"/>
          <ac:inkMkLst>
            <pc:docMk/>
            <pc:sldMk cId="1929013455" sldId="259"/>
            <ac:inkMk id="8" creationId="{9854605E-9C60-F4E2-A01C-720CF978E8F4}"/>
          </ac:inkMkLst>
        </pc:inkChg>
        <pc:inkChg chg="mod">
          <ac:chgData name="Uros Djuric" userId="7ac78c0c42dbebbd" providerId="LiveId" clId="{A87163D8-1A05-4F5B-83B3-971BD2D0472E}" dt="2023-08-22T21:46:33.549" v="841"/>
          <ac:inkMkLst>
            <pc:docMk/>
            <pc:sldMk cId="1929013455" sldId="259"/>
            <ac:inkMk id="9" creationId="{9EA67738-DAE1-A50F-D2C4-C6E7D92CED62}"/>
          </ac:inkMkLst>
        </pc:inkChg>
        <pc:inkChg chg="mod">
          <ac:chgData name="Uros Djuric" userId="7ac78c0c42dbebbd" providerId="LiveId" clId="{A87163D8-1A05-4F5B-83B3-971BD2D0472E}" dt="2023-08-22T21:46:33.549" v="841"/>
          <ac:inkMkLst>
            <pc:docMk/>
            <pc:sldMk cId="1929013455" sldId="259"/>
            <ac:inkMk id="10" creationId="{4125433A-AC20-5BB5-0BA5-F063E28DF5A1}"/>
          </ac:inkMkLst>
        </pc:inkChg>
        <pc:inkChg chg="mod">
          <ac:chgData name="Uros Djuric" userId="7ac78c0c42dbebbd" providerId="LiveId" clId="{A87163D8-1A05-4F5B-83B3-971BD2D0472E}" dt="2023-08-22T21:46:33.549" v="841"/>
          <ac:inkMkLst>
            <pc:docMk/>
            <pc:sldMk cId="1929013455" sldId="259"/>
            <ac:inkMk id="13" creationId="{31EEA871-5187-9533-0BF9-17E4B58E6DA1}"/>
          </ac:inkMkLst>
        </pc:inkChg>
        <pc:inkChg chg="mod">
          <ac:chgData name="Uros Djuric" userId="7ac78c0c42dbebbd" providerId="LiveId" clId="{A87163D8-1A05-4F5B-83B3-971BD2D0472E}" dt="2023-08-22T21:46:33.549" v="841"/>
          <ac:inkMkLst>
            <pc:docMk/>
            <pc:sldMk cId="1929013455" sldId="259"/>
            <ac:inkMk id="14" creationId="{586FF8F5-5A1D-DC9D-1F89-1C40661E360E}"/>
          </ac:inkMkLst>
        </pc:inkChg>
        <pc:inkChg chg="mod">
          <ac:chgData name="Uros Djuric" userId="7ac78c0c42dbebbd" providerId="LiveId" clId="{A87163D8-1A05-4F5B-83B3-971BD2D0472E}" dt="2023-08-22T21:46:33.549" v="841"/>
          <ac:inkMkLst>
            <pc:docMk/>
            <pc:sldMk cId="1929013455" sldId="259"/>
            <ac:inkMk id="15" creationId="{CDB8B2BB-D2DF-F966-F4DE-CB680E6636D4}"/>
          </ac:inkMkLst>
        </pc:inkChg>
        <pc:inkChg chg="mod">
          <ac:chgData name="Uros Djuric" userId="7ac78c0c42dbebbd" providerId="LiveId" clId="{A87163D8-1A05-4F5B-83B3-971BD2D0472E}" dt="2023-08-22T21:46:33.549" v="841"/>
          <ac:inkMkLst>
            <pc:docMk/>
            <pc:sldMk cId="1929013455" sldId="259"/>
            <ac:inkMk id="17" creationId="{0DB0272A-E67E-08FB-DC7D-588E9E602579}"/>
          </ac:inkMkLst>
        </pc:inkChg>
        <pc:inkChg chg="mod">
          <ac:chgData name="Uros Djuric" userId="7ac78c0c42dbebbd" providerId="LiveId" clId="{A87163D8-1A05-4F5B-83B3-971BD2D0472E}" dt="2023-08-22T21:46:33.549" v="841"/>
          <ac:inkMkLst>
            <pc:docMk/>
            <pc:sldMk cId="1929013455" sldId="259"/>
            <ac:inkMk id="18" creationId="{361E08DA-37D5-0CB4-7D2B-DD697D0EB036}"/>
          </ac:inkMkLst>
        </pc:inkChg>
        <pc:inkChg chg="mod">
          <ac:chgData name="Uros Djuric" userId="7ac78c0c42dbebbd" providerId="LiveId" clId="{A87163D8-1A05-4F5B-83B3-971BD2D0472E}" dt="2023-08-22T21:46:33.549" v="841"/>
          <ac:inkMkLst>
            <pc:docMk/>
            <pc:sldMk cId="1929013455" sldId="259"/>
            <ac:inkMk id="19" creationId="{5D92288F-8B10-FC2D-6958-01629B658064}"/>
          </ac:inkMkLst>
        </pc:inkChg>
        <pc:inkChg chg="mod">
          <ac:chgData name="Uros Djuric" userId="7ac78c0c42dbebbd" providerId="LiveId" clId="{A87163D8-1A05-4F5B-83B3-971BD2D0472E}" dt="2023-08-22T21:46:33.549" v="841"/>
          <ac:inkMkLst>
            <pc:docMk/>
            <pc:sldMk cId="1929013455" sldId="259"/>
            <ac:inkMk id="21" creationId="{2E8C360C-9337-0828-FB15-6F04E38C906A}"/>
          </ac:inkMkLst>
        </pc:inkChg>
        <pc:inkChg chg="mod">
          <ac:chgData name="Uros Djuric" userId="7ac78c0c42dbebbd" providerId="LiveId" clId="{A87163D8-1A05-4F5B-83B3-971BD2D0472E}" dt="2023-08-22T21:46:33.549" v="841"/>
          <ac:inkMkLst>
            <pc:docMk/>
            <pc:sldMk cId="1929013455" sldId="259"/>
            <ac:inkMk id="22" creationId="{A3EF3D45-B939-7931-BDB2-8DE3B89F1AFF}"/>
          </ac:inkMkLst>
        </pc:inkChg>
        <pc:inkChg chg="mod">
          <ac:chgData name="Uros Djuric" userId="7ac78c0c42dbebbd" providerId="LiveId" clId="{A87163D8-1A05-4F5B-83B3-971BD2D0472E}" dt="2023-08-22T21:46:33.549" v="841"/>
          <ac:inkMkLst>
            <pc:docMk/>
            <pc:sldMk cId="1929013455" sldId="259"/>
            <ac:inkMk id="23" creationId="{FE5D7E24-D4F8-826D-499B-DE98C8632691}"/>
          </ac:inkMkLst>
        </pc:inkChg>
        <pc:inkChg chg="mod">
          <ac:chgData name="Uros Djuric" userId="7ac78c0c42dbebbd" providerId="LiveId" clId="{A87163D8-1A05-4F5B-83B3-971BD2D0472E}" dt="2023-08-22T21:46:33.549" v="841"/>
          <ac:inkMkLst>
            <pc:docMk/>
            <pc:sldMk cId="1929013455" sldId="259"/>
            <ac:inkMk id="25" creationId="{4CC54DFF-E191-FC24-C13B-7E20D8514E04}"/>
          </ac:inkMkLst>
        </pc:inkChg>
        <pc:inkChg chg="mod">
          <ac:chgData name="Uros Djuric" userId="7ac78c0c42dbebbd" providerId="LiveId" clId="{A87163D8-1A05-4F5B-83B3-971BD2D0472E}" dt="2023-08-22T21:46:33.549" v="841"/>
          <ac:inkMkLst>
            <pc:docMk/>
            <pc:sldMk cId="1929013455" sldId="259"/>
            <ac:inkMk id="26" creationId="{0D7FBE76-911E-DD01-5C7B-21A1FA9D69DE}"/>
          </ac:inkMkLst>
        </pc:inkChg>
        <pc:inkChg chg="mod">
          <ac:chgData name="Uros Djuric" userId="7ac78c0c42dbebbd" providerId="LiveId" clId="{A87163D8-1A05-4F5B-83B3-971BD2D0472E}" dt="2023-08-22T21:46:33.549" v="841"/>
          <ac:inkMkLst>
            <pc:docMk/>
            <pc:sldMk cId="1929013455" sldId="259"/>
            <ac:inkMk id="27" creationId="{105EE5EB-F991-742D-BC20-37C494131CA5}"/>
          </ac:inkMkLst>
        </pc:inkChg>
        <pc:inkChg chg="mod">
          <ac:chgData name="Uros Djuric" userId="7ac78c0c42dbebbd" providerId="LiveId" clId="{A87163D8-1A05-4F5B-83B3-971BD2D0472E}" dt="2023-08-22T21:46:33.549" v="841"/>
          <ac:inkMkLst>
            <pc:docMk/>
            <pc:sldMk cId="1929013455" sldId="259"/>
            <ac:inkMk id="29" creationId="{81D6F916-29F4-FC12-9061-D1C675FEDA82}"/>
          </ac:inkMkLst>
        </pc:inkChg>
        <pc:inkChg chg="mod">
          <ac:chgData name="Uros Djuric" userId="7ac78c0c42dbebbd" providerId="LiveId" clId="{A87163D8-1A05-4F5B-83B3-971BD2D0472E}" dt="2023-08-22T21:46:33.549" v="841"/>
          <ac:inkMkLst>
            <pc:docMk/>
            <pc:sldMk cId="1929013455" sldId="259"/>
            <ac:inkMk id="30" creationId="{8C69BFE4-7320-A853-2E3A-E9371EEEBD99}"/>
          </ac:inkMkLst>
        </pc:inkChg>
        <pc:inkChg chg="mod">
          <ac:chgData name="Uros Djuric" userId="7ac78c0c42dbebbd" providerId="LiveId" clId="{A87163D8-1A05-4F5B-83B3-971BD2D0472E}" dt="2023-08-22T21:46:33.549" v="841"/>
          <ac:inkMkLst>
            <pc:docMk/>
            <pc:sldMk cId="1929013455" sldId="259"/>
            <ac:inkMk id="31" creationId="{CD05B7B8-3044-5EA0-A03A-9A8A42F0FF1A}"/>
          </ac:inkMkLst>
        </pc:inkChg>
        <pc:inkChg chg="mod">
          <ac:chgData name="Uros Djuric" userId="7ac78c0c42dbebbd" providerId="LiveId" clId="{A87163D8-1A05-4F5B-83B3-971BD2D0472E}" dt="2023-08-22T21:46:33.549" v="841"/>
          <ac:inkMkLst>
            <pc:docMk/>
            <pc:sldMk cId="1929013455" sldId="259"/>
            <ac:inkMk id="33" creationId="{BEE81DAF-27AD-4E0E-53B6-FC213BC4A4C6}"/>
          </ac:inkMkLst>
        </pc:inkChg>
        <pc:inkChg chg="mod">
          <ac:chgData name="Uros Djuric" userId="7ac78c0c42dbebbd" providerId="LiveId" clId="{A87163D8-1A05-4F5B-83B3-971BD2D0472E}" dt="2023-08-22T21:46:33.549" v="841"/>
          <ac:inkMkLst>
            <pc:docMk/>
            <pc:sldMk cId="1929013455" sldId="259"/>
            <ac:inkMk id="34" creationId="{2796D3E8-DBD1-CA7B-596C-0AA60FFCBD56}"/>
          </ac:inkMkLst>
        </pc:inkChg>
        <pc:inkChg chg="mod">
          <ac:chgData name="Uros Djuric" userId="7ac78c0c42dbebbd" providerId="LiveId" clId="{A87163D8-1A05-4F5B-83B3-971BD2D0472E}" dt="2023-08-22T21:46:33.549" v="841"/>
          <ac:inkMkLst>
            <pc:docMk/>
            <pc:sldMk cId="1929013455" sldId="259"/>
            <ac:inkMk id="35" creationId="{DB074DF0-AB5D-AC54-2773-78E45AAD50CB}"/>
          </ac:inkMkLst>
        </pc:inkChg>
      </pc:sldChg>
      <pc:sldChg chg="addSp delSp modSp add mod ord">
        <pc:chgData name="Uros Djuric" userId="7ac78c0c42dbebbd" providerId="LiveId" clId="{A87163D8-1A05-4F5B-83B3-971BD2D0472E}" dt="2023-08-22T23:11:59.317" v="4019" actId="1076"/>
        <pc:sldMkLst>
          <pc:docMk/>
          <pc:sldMk cId="803679665" sldId="260"/>
        </pc:sldMkLst>
        <pc:spChg chg="add mod">
          <ac:chgData name="Uros Djuric" userId="7ac78c0c42dbebbd" providerId="LiveId" clId="{A87163D8-1A05-4F5B-83B3-971BD2D0472E}" dt="2023-08-22T23:11:51.197" v="4016" actId="1076"/>
          <ac:spMkLst>
            <pc:docMk/>
            <pc:sldMk cId="803679665" sldId="260"/>
            <ac:spMk id="39" creationId="{C0FCCCF6-9660-13AF-0D61-772855CBDC09}"/>
          </ac:spMkLst>
        </pc:spChg>
        <pc:spChg chg="add mod">
          <ac:chgData name="Uros Djuric" userId="7ac78c0c42dbebbd" providerId="LiveId" clId="{A87163D8-1A05-4F5B-83B3-971BD2D0472E}" dt="2023-08-22T23:03:52.206" v="3493" actId="1076"/>
          <ac:spMkLst>
            <pc:docMk/>
            <pc:sldMk cId="803679665" sldId="260"/>
            <ac:spMk id="40" creationId="{2F015B6B-E933-9B02-E48B-61FF44D33938}"/>
          </ac:spMkLst>
        </pc:spChg>
        <pc:spChg chg="add mod">
          <ac:chgData name="Uros Djuric" userId="7ac78c0c42dbebbd" providerId="LiveId" clId="{A87163D8-1A05-4F5B-83B3-971BD2D0472E}" dt="2023-08-22T23:11:59.317" v="4019" actId="1076"/>
          <ac:spMkLst>
            <pc:docMk/>
            <pc:sldMk cId="803679665" sldId="260"/>
            <ac:spMk id="43" creationId="{589AE2AD-F54A-2F69-AD1E-A7CA957285C4}"/>
          </ac:spMkLst>
        </pc:spChg>
        <pc:spChg chg="add mod">
          <ac:chgData name="Uros Djuric" userId="7ac78c0c42dbebbd" providerId="LiveId" clId="{A87163D8-1A05-4F5B-83B3-971BD2D0472E}" dt="2023-08-22T23:05:11.649" v="3623" actId="207"/>
          <ac:spMkLst>
            <pc:docMk/>
            <pc:sldMk cId="803679665" sldId="260"/>
            <ac:spMk id="44" creationId="{4EC7BB94-7268-DAF4-ED7D-7BAE19945DFA}"/>
          </ac:spMkLst>
        </pc:spChg>
        <pc:spChg chg="add mod">
          <ac:chgData name="Uros Djuric" userId="7ac78c0c42dbebbd" providerId="LiveId" clId="{A87163D8-1A05-4F5B-83B3-971BD2D0472E}" dt="2023-08-22T23:08:08.327" v="3871" actId="20577"/>
          <ac:spMkLst>
            <pc:docMk/>
            <pc:sldMk cId="803679665" sldId="260"/>
            <ac:spMk id="45" creationId="{F9D2AB8A-0507-728D-84FC-0D5ACA5783C7}"/>
          </ac:spMkLst>
        </pc:spChg>
        <pc:spChg chg="add mod">
          <ac:chgData name="Uros Djuric" userId="7ac78c0c42dbebbd" providerId="LiveId" clId="{A87163D8-1A05-4F5B-83B3-971BD2D0472E}" dt="2023-08-22T23:11:42.329" v="4013" actId="1076"/>
          <ac:spMkLst>
            <pc:docMk/>
            <pc:sldMk cId="803679665" sldId="260"/>
            <ac:spMk id="46" creationId="{16CA4D4B-161C-549C-90DA-3E2FDCCA0B11}"/>
          </ac:spMkLst>
        </pc:spChg>
        <pc:spChg chg="add mod">
          <ac:chgData name="Uros Djuric" userId="7ac78c0c42dbebbd" providerId="LiveId" clId="{A87163D8-1A05-4F5B-83B3-971BD2D0472E}" dt="2023-08-22T23:11:57.034" v="4018" actId="1076"/>
          <ac:spMkLst>
            <pc:docMk/>
            <pc:sldMk cId="803679665" sldId="260"/>
            <ac:spMk id="47" creationId="{5B5056D4-220E-B108-2213-6F0B3628D0D2}"/>
          </ac:spMkLst>
        </pc:spChg>
        <pc:spChg chg="mod">
          <ac:chgData name="Uros Djuric" userId="7ac78c0c42dbebbd" providerId="LiveId" clId="{A87163D8-1A05-4F5B-83B3-971BD2D0472E}" dt="2023-08-22T23:11:53.394" v="4017" actId="1076"/>
          <ac:spMkLst>
            <pc:docMk/>
            <pc:sldMk cId="803679665" sldId="260"/>
            <ac:spMk id="64" creationId="{4F60552C-CDC1-D97C-EBA2-9F9C2326BF5E}"/>
          </ac:spMkLst>
        </pc:spChg>
        <pc:spChg chg="del">
          <ac:chgData name="Uros Djuric" userId="7ac78c0c42dbebbd" providerId="LiveId" clId="{A87163D8-1A05-4F5B-83B3-971BD2D0472E}" dt="2023-08-22T22:44:33.168" v="2860" actId="478"/>
          <ac:spMkLst>
            <pc:docMk/>
            <pc:sldMk cId="803679665" sldId="260"/>
            <ac:spMk id="67" creationId="{5FC3B26A-3910-2204-B5BD-8472F37DC28F}"/>
          </ac:spMkLst>
        </pc:spChg>
        <pc:spChg chg="mod">
          <ac:chgData name="Uros Djuric" userId="7ac78c0c42dbebbd" providerId="LiveId" clId="{A87163D8-1A05-4F5B-83B3-971BD2D0472E}" dt="2023-08-22T22:41:58.122" v="2832" actId="947"/>
          <ac:spMkLst>
            <pc:docMk/>
            <pc:sldMk cId="803679665" sldId="260"/>
            <ac:spMk id="69" creationId="{4FD6EA75-EAAE-F60E-A5F4-503003CDC1FE}"/>
          </ac:spMkLst>
        </pc:spChg>
        <pc:spChg chg="del">
          <ac:chgData name="Uros Djuric" userId="7ac78c0c42dbebbd" providerId="LiveId" clId="{A87163D8-1A05-4F5B-83B3-971BD2D0472E}" dt="2023-08-22T22:44:30.929" v="2859" actId="478"/>
          <ac:spMkLst>
            <pc:docMk/>
            <pc:sldMk cId="803679665" sldId="260"/>
            <ac:spMk id="70" creationId="{DB3098E9-0C4F-5F0E-1671-02395A4E6C1B}"/>
          </ac:spMkLst>
        </pc:spChg>
        <pc:spChg chg="del">
          <ac:chgData name="Uros Djuric" userId="7ac78c0c42dbebbd" providerId="LiveId" clId="{A87163D8-1A05-4F5B-83B3-971BD2D0472E}" dt="2023-08-22T22:44:30.929" v="2859" actId="478"/>
          <ac:spMkLst>
            <pc:docMk/>
            <pc:sldMk cId="803679665" sldId="260"/>
            <ac:spMk id="71" creationId="{7D8371C1-DA15-698C-E5AF-6A753540857E}"/>
          </ac:spMkLst>
        </pc:spChg>
        <pc:picChg chg="del">
          <ac:chgData name="Uros Djuric" userId="7ac78c0c42dbebbd" providerId="LiveId" clId="{A87163D8-1A05-4F5B-83B3-971BD2D0472E}" dt="2023-08-22T22:43:28.100" v="2846" actId="478"/>
          <ac:picMkLst>
            <pc:docMk/>
            <pc:sldMk cId="803679665" sldId="260"/>
            <ac:picMk id="3" creationId="{D45AF764-FAC1-CE52-96D2-09BEC509AF93}"/>
          </ac:picMkLst>
        </pc:picChg>
        <pc:picChg chg="add mod">
          <ac:chgData name="Uros Djuric" userId="7ac78c0c42dbebbd" providerId="LiveId" clId="{A87163D8-1A05-4F5B-83B3-971BD2D0472E}" dt="2023-08-22T22:43:13.912" v="2839" actId="1076"/>
          <ac:picMkLst>
            <pc:docMk/>
            <pc:sldMk cId="803679665" sldId="260"/>
            <ac:picMk id="4" creationId="{63977A7B-A059-C201-6C4C-FBB753D1FF91}"/>
          </ac:picMkLst>
        </pc:picChg>
        <pc:picChg chg="add mod ord">
          <ac:chgData name="Uros Djuric" userId="7ac78c0c42dbebbd" providerId="LiveId" clId="{A87163D8-1A05-4F5B-83B3-971BD2D0472E}" dt="2023-08-22T23:03:39.728" v="3492" actId="1036"/>
          <ac:picMkLst>
            <pc:docMk/>
            <pc:sldMk cId="803679665" sldId="260"/>
            <ac:picMk id="5" creationId="{93A31BAE-226F-EB0C-255B-C49C0B8C6BAD}"/>
          </ac:picMkLst>
        </pc:picChg>
        <pc:picChg chg="del">
          <ac:chgData name="Uros Djuric" userId="7ac78c0c42dbebbd" providerId="LiveId" clId="{A87163D8-1A05-4F5B-83B3-971BD2D0472E}" dt="2023-08-22T22:43:27.570" v="2845" actId="478"/>
          <ac:picMkLst>
            <pc:docMk/>
            <pc:sldMk cId="803679665" sldId="260"/>
            <ac:picMk id="6" creationId="{4E90CBAE-A69C-F2F0-E5BF-F24A36880FC5}"/>
          </ac:picMkLst>
        </pc:picChg>
        <pc:picChg chg="del">
          <ac:chgData name="Uros Djuric" userId="7ac78c0c42dbebbd" providerId="LiveId" clId="{A87163D8-1A05-4F5B-83B3-971BD2D0472E}" dt="2023-08-22T22:43:24.819" v="2841" actId="478"/>
          <ac:picMkLst>
            <pc:docMk/>
            <pc:sldMk cId="803679665" sldId="260"/>
            <ac:picMk id="7" creationId="{53FD4552-9F5A-F363-23C3-550C8512D8A9}"/>
          </ac:picMkLst>
        </pc:picChg>
        <pc:picChg chg="del">
          <ac:chgData name="Uros Djuric" userId="7ac78c0c42dbebbd" providerId="LiveId" clId="{A87163D8-1A05-4F5B-83B3-971BD2D0472E}" dt="2023-08-22T22:43:25.356" v="2842" actId="478"/>
          <ac:picMkLst>
            <pc:docMk/>
            <pc:sldMk cId="803679665" sldId="260"/>
            <ac:picMk id="8" creationId="{98DF26B7-F27A-58CB-2756-C7344ABEB501}"/>
          </ac:picMkLst>
        </pc:picChg>
        <pc:picChg chg="del">
          <ac:chgData name="Uros Djuric" userId="7ac78c0c42dbebbd" providerId="LiveId" clId="{A87163D8-1A05-4F5B-83B3-971BD2D0472E}" dt="2023-08-22T22:43:26.006" v="2843" actId="478"/>
          <ac:picMkLst>
            <pc:docMk/>
            <pc:sldMk cId="803679665" sldId="260"/>
            <ac:picMk id="9" creationId="{C2E0B37B-7F0A-E1E5-07D7-C3C3E8D58FE8}"/>
          </ac:picMkLst>
        </pc:picChg>
        <pc:picChg chg="add mod ord">
          <ac:chgData name="Uros Djuric" userId="7ac78c0c42dbebbd" providerId="LiveId" clId="{A87163D8-1A05-4F5B-83B3-971BD2D0472E}" dt="2023-08-22T23:03:39.728" v="3492" actId="1036"/>
          <ac:picMkLst>
            <pc:docMk/>
            <pc:sldMk cId="803679665" sldId="260"/>
            <ac:picMk id="10" creationId="{A9CAE28A-19C0-90BC-C450-E18FA03C8D51}"/>
          </ac:picMkLst>
        </pc:picChg>
        <pc:picChg chg="mod">
          <ac:chgData name="Uros Djuric" userId="7ac78c0c42dbebbd" providerId="LiveId" clId="{A87163D8-1A05-4F5B-83B3-971BD2D0472E}" dt="2023-08-22T23:03:39.728" v="3492" actId="1036"/>
          <ac:picMkLst>
            <pc:docMk/>
            <pc:sldMk cId="803679665" sldId="260"/>
            <ac:picMk id="11" creationId="{0DFC82C5-3AA0-C58B-E733-573B224A8E96}"/>
          </ac:picMkLst>
        </pc:picChg>
        <pc:picChg chg="del">
          <ac:chgData name="Uros Djuric" userId="7ac78c0c42dbebbd" providerId="LiveId" clId="{A87163D8-1A05-4F5B-83B3-971BD2D0472E}" dt="2023-08-22T22:44:30.929" v="2859" actId="478"/>
          <ac:picMkLst>
            <pc:docMk/>
            <pc:sldMk cId="803679665" sldId="260"/>
            <ac:picMk id="13" creationId="{147A9DC0-4EB2-0FBB-8AEE-D84D969FF560}"/>
          </ac:picMkLst>
        </pc:picChg>
        <pc:picChg chg="add mod ord modCrop">
          <ac:chgData name="Uros Djuric" userId="7ac78c0c42dbebbd" providerId="LiveId" clId="{A87163D8-1A05-4F5B-83B3-971BD2D0472E}" dt="2023-08-22T23:03:39.728" v="3492" actId="1036"/>
          <ac:picMkLst>
            <pc:docMk/>
            <pc:sldMk cId="803679665" sldId="260"/>
            <ac:picMk id="14" creationId="{FBD3A1FB-624A-7E5B-166B-9B206E38EC78}"/>
          </ac:picMkLst>
        </pc:picChg>
        <pc:picChg chg="del">
          <ac:chgData name="Uros Djuric" userId="7ac78c0c42dbebbd" providerId="LiveId" clId="{A87163D8-1A05-4F5B-83B3-971BD2D0472E}" dt="2023-08-22T22:43:24.301" v="2840" actId="478"/>
          <ac:picMkLst>
            <pc:docMk/>
            <pc:sldMk cId="803679665" sldId="260"/>
            <ac:picMk id="15" creationId="{625EDA34-0DFC-5BEE-6249-E146D9D7CC85}"/>
          </ac:picMkLst>
        </pc:picChg>
        <pc:picChg chg="del">
          <ac:chgData name="Uros Djuric" userId="7ac78c0c42dbebbd" providerId="LiveId" clId="{A87163D8-1A05-4F5B-83B3-971BD2D0472E}" dt="2023-08-22T22:43:26.526" v="2844" actId="478"/>
          <ac:picMkLst>
            <pc:docMk/>
            <pc:sldMk cId="803679665" sldId="260"/>
            <ac:picMk id="16" creationId="{478260E2-FD08-2C49-0330-82465A9D6C24}"/>
          </ac:picMkLst>
        </pc:picChg>
        <pc:picChg chg="del">
          <ac:chgData name="Uros Djuric" userId="7ac78c0c42dbebbd" providerId="LiveId" clId="{A87163D8-1A05-4F5B-83B3-971BD2D0472E}" dt="2023-08-22T22:43:29.205" v="2847" actId="478"/>
          <ac:picMkLst>
            <pc:docMk/>
            <pc:sldMk cId="803679665" sldId="260"/>
            <ac:picMk id="18" creationId="{C4EB1B06-BD13-561A-64A8-D657B5313F5D}"/>
          </ac:picMkLst>
        </pc:picChg>
        <pc:picChg chg="add del mod ord modCrop">
          <ac:chgData name="Uros Djuric" userId="7ac78c0c42dbebbd" providerId="LiveId" clId="{A87163D8-1A05-4F5B-83B3-971BD2D0472E}" dt="2023-08-22T22:59:58.028" v="3227" actId="478"/>
          <ac:picMkLst>
            <pc:docMk/>
            <pc:sldMk cId="803679665" sldId="260"/>
            <ac:picMk id="19" creationId="{A0C6D962-81C6-5171-5F95-E2DBF53A83A8}"/>
          </ac:picMkLst>
        </pc:picChg>
        <pc:picChg chg="add mod modCrop">
          <ac:chgData name="Uros Djuric" userId="7ac78c0c42dbebbd" providerId="LiveId" clId="{A87163D8-1A05-4F5B-83B3-971BD2D0472E}" dt="2023-08-22T23:03:39.728" v="3492" actId="1036"/>
          <ac:picMkLst>
            <pc:docMk/>
            <pc:sldMk cId="803679665" sldId="260"/>
            <ac:picMk id="21" creationId="{7FA23A59-9BC8-AC7D-B707-01B148537A3A}"/>
          </ac:picMkLst>
        </pc:picChg>
        <pc:picChg chg="add mod">
          <ac:chgData name="Uros Djuric" userId="7ac78c0c42dbebbd" providerId="LiveId" clId="{A87163D8-1A05-4F5B-83B3-971BD2D0472E}" dt="2023-08-22T23:03:39.728" v="3492" actId="1036"/>
          <ac:picMkLst>
            <pc:docMk/>
            <pc:sldMk cId="803679665" sldId="260"/>
            <ac:picMk id="22" creationId="{86F4B938-8771-1DDD-9251-65797A2BB53D}"/>
          </ac:picMkLst>
        </pc:picChg>
        <pc:picChg chg="add mod ord">
          <ac:chgData name="Uros Djuric" userId="7ac78c0c42dbebbd" providerId="LiveId" clId="{A87163D8-1A05-4F5B-83B3-971BD2D0472E}" dt="2023-08-22T23:03:39.728" v="3492" actId="1036"/>
          <ac:picMkLst>
            <pc:docMk/>
            <pc:sldMk cId="803679665" sldId="260"/>
            <ac:picMk id="23" creationId="{52AFCA4A-D4B3-B1F7-21C5-6E600044DBF5}"/>
          </ac:picMkLst>
        </pc:picChg>
        <pc:picChg chg="add del mod">
          <ac:chgData name="Uros Djuric" userId="7ac78c0c42dbebbd" providerId="LiveId" clId="{A87163D8-1A05-4F5B-83B3-971BD2D0472E}" dt="2023-08-22T23:03:39.728" v="3492" actId="1036"/>
          <ac:picMkLst>
            <pc:docMk/>
            <pc:sldMk cId="803679665" sldId="260"/>
            <ac:picMk id="24" creationId="{E47D2338-E1F6-2508-50CF-35CA14B2EF70}"/>
          </ac:picMkLst>
        </pc:picChg>
        <pc:picChg chg="add mod">
          <ac:chgData name="Uros Djuric" userId="7ac78c0c42dbebbd" providerId="LiveId" clId="{A87163D8-1A05-4F5B-83B3-971BD2D0472E}" dt="2023-08-22T23:03:39.728" v="3492" actId="1036"/>
          <ac:picMkLst>
            <pc:docMk/>
            <pc:sldMk cId="803679665" sldId="260"/>
            <ac:picMk id="25" creationId="{39C94C25-D8E5-92F2-04EC-27861EF7D610}"/>
          </ac:picMkLst>
        </pc:picChg>
        <pc:picChg chg="add mod">
          <ac:chgData name="Uros Djuric" userId="7ac78c0c42dbebbd" providerId="LiveId" clId="{A87163D8-1A05-4F5B-83B3-971BD2D0472E}" dt="2023-08-22T23:03:39.728" v="3492" actId="1036"/>
          <ac:picMkLst>
            <pc:docMk/>
            <pc:sldMk cId="803679665" sldId="260"/>
            <ac:picMk id="26" creationId="{B587ABED-703F-1B56-301C-FF1F9B6E91D1}"/>
          </ac:picMkLst>
        </pc:picChg>
        <pc:picChg chg="add mod">
          <ac:chgData name="Uros Djuric" userId="7ac78c0c42dbebbd" providerId="LiveId" clId="{A87163D8-1A05-4F5B-83B3-971BD2D0472E}" dt="2023-08-22T23:03:39.728" v="3492" actId="1036"/>
          <ac:picMkLst>
            <pc:docMk/>
            <pc:sldMk cId="803679665" sldId="260"/>
            <ac:picMk id="27" creationId="{F1280C3F-DC61-0560-F399-F127FC30B57F}"/>
          </ac:picMkLst>
        </pc:picChg>
        <pc:picChg chg="add mod">
          <ac:chgData name="Uros Djuric" userId="7ac78c0c42dbebbd" providerId="LiveId" clId="{A87163D8-1A05-4F5B-83B3-971BD2D0472E}" dt="2023-08-22T23:03:39.728" v="3492" actId="1036"/>
          <ac:picMkLst>
            <pc:docMk/>
            <pc:sldMk cId="803679665" sldId="260"/>
            <ac:picMk id="28" creationId="{47B4DC87-BD48-0F94-3279-4BE5F7FDD694}"/>
          </ac:picMkLst>
        </pc:picChg>
        <pc:picChg chg="add mod">
          <ac:chgData name="Uros Djuric" userId="7ac78c0c42dbebbd" providerId="LiveId" clId="{A87163D8-1A05-4F5B-83B3-971BD2D0472E}" dt="2023-08-22T23:03:39.728" v="3492" actId="1036"/>
          <ac:picMkLst>
            <pc:docMk/>
            <pc:sldMk cId="803679665" sldId="260"/>
            <ac:picMk id="30" creationId="{2D17788D-76F0-264E-F8E5-D19DC275DA65}"/>
          </ac:picMkLst>
        </pc:picChg>
        <pc:picChg chg="add mod">
          <ac:chgData name="Uros Djuric" userId="7ac78c0c42dbebbd" providerId="LiveId" clId="{A87163D8-1A05-4F5B-83B3-971BD2D0472E}" dt="2023-08-22T23:03:39.728" v="3492" actId="1036"/>
          <ac:picMkLst>
            <pc:docMk/>
            <pc:sldMk cId="803679665" sldId="260"/>
            <ac:picMk id="32" creationId="{2EF8E317-FF79-39D4-C6F7-508F343763D9}"/>
          </ac:picMkLst>
        </pc:picChg>
        <pc:picChg chg="add mod">
          <ac:chgData name="Uros Djuric" userId="7ac78c0c42dbebbd" providerId="LiveId" clId="{A87163D8-1A05-4F5B-83B3-971BD2D0472E}" dt="2023-08-22T23:03:39.728" v="3492" actId="1036"/>
          <ac:picMkLst>
            <pc:docMk/>
            <pc:sldMk cId="803679665" sldId="260"/>
            <ac:picMk id="34" creationId="{1B45CF92-884E-B74C-5EE8-1731AF831162}"/>
          </ac:picMkLst>
        </pc:picChg>
        <pc:picChg chg="add mod">
          <ac:chgData name="Uros Djuric" userId="7ac78c0c42dbebbd" providerId="LiveId" clId="{A87163D8-1A05-4F5B-83B3-971BD2D0472E}" dt="2023-08-22T23:03:39.728" v="3492" actId="1036"/>
          <ac:picMkLst>
            <pc:docMk/>
            <pc:sldMk cId="803679665" sldId="260"/>
            <ac:picMk id="36" creationId="{B5E55180-6EC8-4D78-B636-E7C553CC6560}"/>
          </ac:picMkLst>
        </pc:picChg>
        <pc:picChg chg="add mod">
          <ac:chgData name="Uros Djuric" userId="7ac78c0c42dbebbd" providerId="LiveId" clId="{A87163D8-1A05-4F5B-83B3-971BD2D0472E}" dt="2023-08-22T23:03:39.728" v="3492" actId="1036"/>
          <ac:picMkLst>
            <pc:docMk/>
            <pc:sldMk cId="803679665" sldId="260"/>
            <ac:picMk id="38" creationId="{F59BB7FA-8510-DBD1-4C9B-E1399D97AE41}"/>
          </ac:picMkLst>
        </pc:picChg>
        <pc:picChg chg="add mod ord">
          <ac:chgData name="Uros Djuric" userId="7ac78c0c42dbebbd" providerId="LiveId" clId="{A87163D8-1A05-4F5B-83B3-971BD2D0472E}" dt="2023-08-22T23:03:39.728" v="3492" actId="1036"/>
          <ac:picMkLst>
            <pc:docMk/>
            <pc:sldMk cId="803679665" sldId="260"/>
            <ac:picMk id="42" creationId="{C7184846-CC87-33DA-CEC9-D5DDA647FEEB}"/>
          </ac:picMkLst>
        </pc:picChg>
        <pc:picChg chg="del">
          <ac:chgData name="Uros Djuric" userId="7ac78c0c42dbebbd" providerId="LiveId" clId="{A87163D8-1A05-4F5B-83B3-971BD2D0472E}" dt="2023-08-22T22:44:30.929" v="2859" actId="478"/>
          <ac:picMkLst>
            <pc:docMk/>
            <pc:sldMk cId="803679665" sldId="260"/>
            <ac:picMk id="50" creationId="{59F7FA1B-7D90-73E9-0199-FD03A05834A8}"/>
          </ac:picMkLst>
        </pc:picChg>
        <pc:picChg chg="del">
          <ac:chgData name="Uros Djuric" userId="7ac78c0c42dbebbd" providerId="LiveId" clId="{A87163D8-1A05-4F5B-83B3-971BD2D0472E}" dt="2023-08-22T22:44:30.929" v="2859" actId="478"/>
          <ac:picMkLst>
            <pc:docMk/>
            <pc:sldMk cId="803679665" sldId="260"/>
            <ac:picMk id="54" creationId="{EA2333E5-7A12-8152-DD40-032D2EDA5725}"/>
          </ac:picMkLst>
        </pc:picChg>
        <pc:picChg chg="del">
          <ac:chgData name="Uros Djuric" userId="7ac78c0c42dbebbd" providerId="LiveId" clId="{A87163D8-1A05-4F5B-83B3-971BD2D0472E}" dt="2023-08-22T22:44:30.929" v="2859" actId="478"/>
          <ac:picMkLst>
            <pc:docMk/>
            <pc:sldMk cId="803679665" sldId="260"/>
            <ac:picMk id="62" creationId="{4ADCBEC9-97B7-B094-A149-60395E8ECB89}"/>
          </ac:picMkLst>
        </pc:picChg>
        <pc:picChg chg="del">
          <ac:chgData name="Uros Djuric" userId="7ac78c0c42dbebbd" providerId="LiveId" clId="{A87163D8-1A05-4F5B-83B3-971BD2D0472E}" dt="2023-08-22T22:42:02.780" v="2833" actId="478"/>
          <ac:picMkLst>
            <pc:docMk/>
            <pc:sldMk cId="803679665" sldId="260"/>
            <ac:picMk id="73" creationId="{1A6336F6-1A7A-1B4E-5E31-96E3295FAAFB}"/>
          </ac:picMkLst>
        </pc:picChg>
      </pc:sldChg>
      <pc:sldMasterChg chg="modSp modSldLayout">
        <pc:chgData name="Uros Djuric" userId="7ac78c0c42dbebbd" providerId="LiveId" clId="{A87163D8-1A05-4F5B-83B3-971BD2D0472E}" dt="2023-08-22T21:29:02.599" v="106"/>
        <pc:sldMasterMkLst>
          <pc:docMk/>
          <pc:sldMasterMk cId="1209670894" sldId="2147483672"/>
        </pc:sldMasterMkLst>
        <pc:spChg chg="mod">
          <ac:chgData name="Uros Djuric" userId="7ac78c0c42dbebbd" providerId="LiveId" clId="{A87163D8-1A05-4F5B-83B3-971BD2D0472E}" dt="2023-08-22T21:29:02.599" v="106"/>
          <ac:spMkLst>
            <pc:docMk/>
            <pc:sldMasterMk cId="1209670894" sldId="2147483672"/>
            <ac:spMk id="2" creationId="{00000000-0000-0000-0000-000000000000}"/>
          </ac:spMkLst>
        </pc:spChg>
        <pc:spChg chg="mod">
          <ac:chgData name="Uros Djuric" userId="7ac78c0c42dbebbd" providerId="LiveId" clId="{A87163D8-1A05-4F5B-83B3-971BD2D0472E}" dt="2023-08-22T21:29:02.599" v="106"/>
          <ac:spMkLst>
            <pc:docMk/>
            <pc:sldMasterMk cId="1209670894" sldId="2147483672"/>
            <ac:spMk id="3" creationId="{00000000-0000-0000-0000-000000000000}"/>
          </ac:spMkLst>
        </pc:spChg>
        <pc:spChg chg="mod">
          <ac:chgData name="Uros Djuric" userId="7ac78c0c42dbebbd" providerId="LiveId" clId="{A87163D8-1A05-4F5B-83B3-971BD2D0472E}" dt="2023-08-22T21:29:02.599" v="106"/>
          <ac:spMkLst>
            <pc:docMk/>
            <pc:sldMasterMk cId="1209670894" sldId="2147483672"/>
            <ac:spMk id="4" creationId="{00000000-0000-0000-0000-000000000000}"/>
          </ac:spMkLst>
        </pc:spChg>
        <pc:spChg chg="mod">
          <ac:chgData name="Uros Djuric" userId="7ac78c0c42dbebbd" providerId="LiveId" clId="{A87163D8-1A05-4F5B-83B3-971BD2D0472E}" dt="2023-08-22T21:29:02.599" v="106"/>
          <ac:spMkLst>
            <pc:docMk/>
            <pc:sldMasterMk cId="1209670894" sldId="2147483672"/>
            <ac:spMk id="5" creationId="{00000000-0000-0000-0000-000000000000}"/>
          </ac:spMkLst>
        </pc:spChg>
        <pc:spChg chg="mod">
          <ac:chgData name="Uros Djuric" userId="7ac78c0c42dbebbd" providerId="LiveId" clId="{A87163D8-1A05-4F5B-83B3-971BD2D0472E}" dt="2023-08-22T21:29:02.599" v="106"/>
          <ac:spMkLst>
            <pc:docMk/>
            <pc:sldMasterMk cId="1209670894" sldId="2147483672"/>
            <ac:spMk id="6" creationId="{00000000-0000-0000-0000-000000000000}"/>
          </ac:spMkLst>
        </pc:spChg>
        <pc:sldLayoutChg chg="modSp">
          <pc:chgData name="Uros Djuric" userId="7ac78c0c42dbebbd" providerId="LiveId" clId="{A87163D8-1A05-4F5B-83B3-971BD2D0472E}" dt="2023-08-22T21:29:02.599" v="106"/>
          <pc:sldLayoutMkLst>
            <pc:docMk/>
            <pc:sldMasterMk cId="1209670894" sldId="2147483672"/>
            <pc:sldLayoutMk cId="3854157933" sldId="2147483673"/>
          </pc:sldLayoutMkLst>
          <pc:spChg chg="mod">
            <ac:chgData name="Uros Djuric" userId="7ac78c0c42dbebbd" providerId="LiveId" clId="{A87163D8-1A05-4F5B-83B3-971BD2D0472E}" dt="2023-08-22T21:29:02.599" v="106"/>
            <ac:spMkLst>
              <pc:docMk/>
              <pc:sldMasterMk cId="1209670894" sldId="2147483672"/>
              <pc:sldLayoutMk cId="3854157933" sldId="2147483673"/>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3854157933" sldId="2147483673"/>
              <ac:spMk id="3"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3963946217" sldId="2147483675"/>
          </pc:sldLayoutMkLst>
          <pc:spChg chg="mod">
            <ac:chgData name="Uros Djuric" userId="7ac78c0c42dbebbd" providerId="LiveId" clId="{A87163D8-1A05-4F5B-83B3-971BD2D0472E}" dt="2023-08-22T21:29:02.599" v="106"/>
            <ac:spMkLst>
              <pc:docMk/>
              <pc:sldMasterMk cId="1209670894" sldId="2147483672"/>
              <pc:sldLayoutMk cId="3963946217" sldId="2147483675"/>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3963946217" sldId="2147483675"/>
              <ac:spMk id="3"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2582739897" sldId="2147483676"/>
          </pc:sldLayoutMkLst>
          <pc:spChg chg="mod">
            <ac:chgData name="Uros Djuric" userId="7ac78c0c42dbebbd" providerId="LiveId" clId="{A87163D8-1A05-4F5B-83B3-971BD2D0472E}" dt="2023-08-22T21:29:02.599" v="106"/>
            <ac:spMkLst>
              <pc:docMk/>
              <pc:sldMasterMk cId="1209670894" sldId="2147483672"/>
              <pc:sldLayoutMk cId="2582739897" sldId="2147483676"/>
              <ac:spMk id="3"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582739897" sldId="2147483676"/>
              <ac:spMk id="4"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2773512912" sldId="2147483677"/>
          </pc:sldLayoutMkLst>
          <pc:spChg chg="mod">
            <ac:chgData name="Uros Djuric" userId="7ac78c0c42dbebbd" providerId="LiveId" clId="{A87163D8-1A05-4F5B-83B3-971BD2D0472E}" dt="2023-08-22T21:29:02.599" v="106"/>
            <ac:spMkLst>
              <pc:docMk/>
              <pc:sldMasterMk cId="1209670894" sldId="2147483672"/>
              <pc:sldLayoutMk cId="2773512912" sldId="2147483677"/>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773512912" sldId="2147483677"/>
              <ac:spMk id="3"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773512912" sldId="2147483677"/>
              <ac:spMk id="4"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773512912" sldId="2147483677"/>
              <ac:spMk id="5"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773512912" sldId="2147483677"/>
              <ac:spMk id="6"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2164034369" sldId="2147483680"/>
          </pc:sldLayoutMkLst>
          <pc:spChg chg="mod">
            <ac:chgData name="Uros Djuric" userId="7ac78c0c42dbebbd" providerId="LiveId" clId="{A87163D8-1A05-4F5B-83B3-971BD2D0472E}" dt="2023-08-22T21:29:02.599" v="106"/>
            <ac:spMkLst>
              <pc:docMk/>
              <pc:sldMasterMk cId="1209670894" sldId="2147483672"/>
              <pc:sldLayoutMk cId="2164034369" sldId="2147483680"/>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164034369" sldId="2147483680"/>
              <ac:spMk id="3"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164034369" sldId="2147483680"/>
              <ac:spMk id="4"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2871498340" sldId="2147483681"/>
          </pc:sldLayoutMkLst>
          <pc:spChg chg="mod">
            <ac:chgData name="Uros Djuric" userId="7ac78c0c42dbebbd" providerId="LiveId" clId="{A87163D8-1A05-4F5B-83B3-971BD2D0472E}" dt="2023-08-22T21:29:02.599" v="106"/>
            <ac:spMkLst>
              <pc:docMk/>
              <pc:sldMasterMk cId="1209670894" sldId="2147483672"/>
              <pc:sldLayoutMk cId="2871498340" sldId="2147483681"/>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871498340" sldId="2147483681"/>
              <ac:spMk id="3"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2871498340" sldId="2147483681"/>
              <ac:spMk id="4" creationId="{00000000-0000-0000-0000-000000000000}"/>
            </ac:spMkLst>
          </pc:spChg>
        </pc:sldLayoutChg>
        <pc:sldLayoutChg chg="modSp">
          <pc:chgData name="Uros Djuric" userId="7ac78c0c42dbebbd" providerId="LiveId" clId="{A87163D8-1A05-4F5B-83B3-971BD2D0472E}" dt="2023-08-22T21:29:02.599" v="106"/>
          <pc:sldLayoutMkLst>
            <pc:docMk/>
            <pc:sldMasterMk cId="1209670894" sldId="2147483672"/>
            <pc:sldLayoutMk cId="3585307089" sldId="2147483683"/>
          </pc:sldLayoutMkLst>
          <pc:spChg chg="mod">
            <ac:chgData name="Uros Djuric" userId="7ac78c0c42dbebbd" providerId="LiveId" clId="{A87163D8-1A05-4F5B-83B3-971BD2D0472E}" dt="2023-08-22T21:29:02.599" v="106"/>
            <ac:spMkLst>
              <pc:docMk/>
              <pc:sldMasterMk cId="1209670894" sldId="2147483672"/>
              <pc:sldLayoutMk cId="3585307089" sldId="2147483683"/>
              <ac:spMk id="2" creationId="{00000000-0000-0000-0000-000000000000}"/>
            </ac:spMkLst>
          </pc:spChg>
          <pc:spChg chg="mod">
            <ac:chgData name="Uros Djuric" userId="7ac78c0c42dbebbd" providerId="LiveId" clId="{A87163D8-1A05-4F5B-83B3-971BD2D0472E}" dt="2023-08-22T21:29:02.599" v="106"/>
            <ac:spMkLst>
              <pc:docMk/>
              <pc:sldMasterMk cId="1209670894" sldId="2147483672"/>
              <pc:sldLayoutMk cId="3585307089" sldId="2147483683"/>
              <ac:spMk id="3" creationId="{00000000-0000-0000-0000-000000000000}"/>
            </ac:spMkLst>
          </pc:spChg>
        </pc:sldLayoutChg>
      </pc:sldMasterChg>
      <pc:sldMasterChg chg="addSp delSp modSp mod">
        <pc:chgData name="Uros Djuric" userId="7ac78c0c42dbebbd" providerId="LiveId" clId="{A87163D8-1A05-4F5B-83B3-971BD2D0472E}" dt="2023-08-22T21:47:17.462" v="847" actId="478"/>
        <pc:sldMasterMkLst>
          <pc:docMk/>
          <pc:sldMasterMk cId="870069856" sldId="2147483684"/>
        </pc:sldMasterMkLst>
        <pc:picChg chg="add del mod">
          <ac:chgData name="Uros Djuric" userId="7ac78c0c42dbebbd" providerId="LiveId" clId="{A87163D8-1A05-4F5B-83B3-971BD2D0472E}" dt="2023-08-22T21:47:17.462" v="847" actId="478"/>
          <ac:picMkLst>
            <pc:docMk/>
            <pc:sldMasterMk cId="870069856" sldId="2147483684"/>
            <ac:picMk id="7" creationId="{63224E20-D34E-0150-F08D-B0DBBE5C5103}"/>
          </ac:picMkLst>
        </pc:picChg>
      </pc:sldMasterChg>
    </pc:docChg>
  </pc:docChgLst>
  <pc:docChgLst>
    <pc:chgData name="Uros Djuric" userId="7ac78c0c42dbebbd" providerId="LiveId" clId="{F4AF8B7B-49A4-46FA-A3AB-3D703CCB4639}"/>
    <pc:docChg chg="undo redo custSel addSld delSld modSld sldOrd modMainMaster">
      <pc:chgData name="Uros Djuric" userId="7ac78c0c42dbebbd" providerId="LiveId" clId="{F4AF8B7B-49A4-46FA-A3AB-3D703CCB4639}" dt="2023-08-25T13:38:46.408" v="17716" actId="2696"/>
      <pc:docMkLst>
        <pc:docMk/>
      </pc:docMkLst>
      <pc:sldChg chg="addSp delSp modSp mod">
        <pc:chgData name="Uros Djuric" userId="7ac78c0c42dbebbd" providerId="LiveId" clId="{F4AF8B7B-49A4-46FA-A3AB-3D703CCB4639}" dt="2023-08-22T12:19:05.008" v="181" actId="1076"/>
        <pc:sldMkLst>
          <pc:docMk/>
          <pc:sldMk cId="2148973225" sldId="256"/>
        </pc:sldMkLst>
        <pc:spChg chg="mod topLvl">
          <ac:chgData name="Uros Djuric" userId="7ac78c0c42dbebbd" providerId="LiveId" clId="{F4AF8B7B-49A4-46FA-A3AB-3D703CCB4639}" dt="2023-08-22T12:14:24.995" v="44" actId="164"/>
          <ac:spMkLst>
            <pc:docMk/>
            <pc:sldMk cId="2148973225" sldId="256"/>
            <ac:spMk id="9" creationId="{8CF10B2C-458E-0F7B-C47D-7E80E0AC3640}"/>
          </ac:spMkLst>
        </pc:spChg>
        <pc:spChg chg="mod topLvl">
          <ac:chgData name="Uros Djuric" userId="7ac78c0c42dbebbd" providerId="LiveId" clId="{F4AF8B7B-49A4-46FA-A3AB-3D703CCB4639}" dt="2023-08-22T12:14:24.995" v="44" actId="164"/>
          <ac:spMkLst>
            <pc:docMk/>
            <pc:sldMk cId="2148973225" sldId="256"/>
            <ac:spMk id="10" creationId="{DA521F31-1352-0862-A3F8-D13A333EDB3F}"/>
          </ac:spMkLst>
        </pc:spChg>
        <pc:spChg chg="mod topLvl">
          <ac:chgData name="Uros Djuric" userId="7ac78c0c42dbebbd" providerId="LiveId" clId="{F4AF8B7B-49A4-46FA-A3AB-3D703CCB4639}" dt="2023-08-22T12:14:24.995" v="44" actId="164"/>
          <ac:spMkLst>
            <pc:docMk/>
            <pc:sldMk cId="2148973225" sldId="256"/>
            <ac:spMk id="11" creationId="{9B21AEA6-2509-DFA2-721A-D8313C0B4833}"/>
          </ac:spMkLst>
        </pc:spChg>
        <pc:spChg chg="mod topLvl">
          <ac:chgData name="Uros Djuric" userId="7ac78c0c42dbebbd" providerId="LiveId" clId="{F4AF8B7B-49A4-46FA-A3AB-3D703CCB4639}" dt="2023-08-22T12:14:24.995" v="44" actId="164"/>
          <ac:spMkLst>
            <pc:docMk/>
            <pc:sldMk cId="2148973225" sldId="256"/>
            <ac:spMk id="13" creationId="{2E134B38-BB63-68C9-AC72-E00CE229FA61}"/>
          </ac:spMkLst>
        </pc:spChg>
        <pc:spChg chg="add mod">
          <ac:chgData name="Uros Djuric" userId="7ac78c0c42dbebbd" providerId="LiveId" clId="{F4AF8B7B-49A4-46FA-A3AB-3D703CCB4639}" dt="2023-08-22T12:14:24.995" v="44" actId="164"/>
          <ac:spMkLst>
            <pc:docMk/>
            <pc:sldMk cId="2148973225" sldId="256"/>
            <ac:spMk id="17" creationId="{F200DDDE-EC65-8A51-5A8C-3BF430B9F052}"/>
          </ac:spMkLst>
        </pc:spChg>
        <pc:spChg chg="add del">
          <ac:chgData name="Uros Djuric" userId="7ac78c0c42dbebbd" providerId="LiveId" clId="{F4AF8B7B-49A4-46FA-A3AB-3D703CCB4639}" dt="2023-08-22T12:16:44.121" v="70" actId="34122"/>
          <ac:spMkLst>
            <pc:docMk/>
            <pc:sldMk cId="2148973225" sldId="256"/>
            <ac:spMk id="24" creationId="{E42C972D-39E8-4E39-85AD-C9C87F79FC79}"/>
          </ac:spMkLst>
        </pc:spChg>
        <pc:spChg chg="add mod">
          <ac:chgData name="Uros Djuric" userId="7ac78c0c42dbebbd" providerId="LiveId" clId="{F4AF8B7B-49A4-46FA-A3AB-3D703CCB4639}" dt="2023-08-22T12:19:05.008" v="181" actId="1076"/>
          <ac:spMkLst>
            <pc:docMk/>
            <pc:sldMk cId="2148973225" sldId="256"/>
            <ac:spMk id="30" creationId="{8CADA9DD-39E6-DE62-A53A-E62C4E8113C0}"/>
          </ac:spMkLst>
        </pc:spChg>
        <pc:grpChg chg="add del mod">
          <ac:chgData name="Uros Djuric" userId="7ac78c0c42dbebbd" providerId="LiveId" clId="{F4AF8B7B-49A4-46FA-A3AB-3D703CCB4639}" dt="2023-08-22T12:12:37.997" v="16" actId="165"/>
          <ac:grpSpMkLst>
            <pc:docMk/>
            <pc:sldMk cId="2148973225" sldId="256"/>
            <ac:grpSpMk id="15" creationId="{0425642B-4888-38C2-32C7-2E4F5AA7BAE8}"/>
          </ac:grpSpMkLst>
        </pc:grpChg>
        <pc:grpChg chg="add mod">
          <ac:chgData name="Uros Djuric" userId="7ac78c0c42dbebbd" providerId="LiveId" clId="{F4AF8B7B-49A4-46FA-A3AB-3D703CCB4639}" dt="2023-08-22T12:14:43.043" v="47" actId="1076"/>
          <ac:grpSpMkLst>
            <pc:docMk/>
            <pc:sldMk cId="2148973225" sldId="256"/>
            <ac:grpSpMk id="19" creationId="{C283C243-5536-ECAC-368F-F2FA08DC9AB1}"/>
          </ac:grpSpMkLst>
        </pc:grpChg>
        <pc:grpChg chg="mod">
          <ac:chgData name="Uros Djuric" userId="7ac78c0c42dbebbd" providerId="LiveId" clId="{F4AF8B7B-49A4-46FA-A3AB-3D703CCB4639}" dt="2023-08-22T12:18:56.360" v="179" actId="14100"/>
          <ac:grpSpMkLst>
            <pc:docMk/>
            <pc:sldMk cId="2148973225" sldId="256"/>
            <ac:grpSpMk id="29" creationId="{61188595-0A37-0599-E66A-1ABFC8DFD5C7}"/>
          </ac:grpSpMkLst>
        </pc:grpChg>
        <pc:picChg chg="add del mod ord topLvl">
          <ac:chgData name="Uros Djuric" userId="7ac78c0c42dbebbd" providerId="LiveId" clId="{F4AF8B7B-49A4-46FA-A3AB-3D703CCB4639}" dt="2023-08-22T12:14:46.365" v="49" actId="1076"/>
          <ac:picMkLst>
            <pc:docMk/>
            <pc:sldMk cId="2148973225" sldId="256"/>
            <ac:picMk id="5" creationId="{65E266F5-986C-3B56-81C2-8D8D34F970D6}"/>
          </ac:picMkLst>
        </pc:picChg>
        <pc:inkChg chg="add del">
          <ac:chgData name="Uros Djuric" userId="7ac78c0c42dbebbd" providerId="LiveId" clId="{F4AF8B7B-49A4-46FA-A3AB-3D703CCB4639}" dt="2023-08-22T12:15:16.476" v="51" actId="9405"/>
          <ac:inkMkLst>
            <pc:docMk/>
            <pc:sldMk cId="2148973225" sldId="256"/>
            <ac:inkMk id="20" creationId="{C316D4F2-D6E6-42F4-57B9-6CC1445B8551}"/>
          </ac:inkMkLst>
        </pc:inkChg>
        <pc:inkChg chg="add del">
          <ac:chgData name="Uros Djuric" userId="7ac78c0c42dbebbd" providerId="LiveId" clId="{F4AF8B7B-49A4-46FA-A3AB-3D703CCB4639}" dt="2023-08-22T12:15:20.980" v="53" actId="9405"/>
          <ac:inkMkLst>
            <pc:docMk/>
            <pc:sldMk cId="2148973225" sldId="256"/>
            <ac:inkMk id="21" creationId="{3B947F5F-D61F-37DF-6063-35DFA8ACDA84}"/>
          </ac:inkMkLst>
        </pc:inkChg>
        <pc:inkChg chg="add del">
          <ac:chgData name="Uros Djuric" userId="7ac78c0c42dbebbd" providerId="LiveId" clId="{F4AF8B7B-49A4-46FA-A3AB-3D703CCB4639}" dt="2023-08-22T12:15:26.565" v="55" actId="9405"/>
          <ac:inkMkLst>
            <pc:docMk/>
            <pc:sldMk cId="2148973225" sldId="256"/>
            <ac:inkMk id="22" creationId="{744F9D24-C464-01D8-31E0-B9815BAFEA94}"/>
          </ac:inkMkLst>
        </pc:inkChg>
        <pc:inkChg chg="add del">
          <ac:chgData name="Uros Djuric" userId="7ac78c0c42dbebbd" providerId="LiveId" clId="{F4AF8B7B-49A4-46FA-A3AB-3D703CCB4639}" dt="2023-08-22T12:15:42.317" v="57" actId="9405"/>
          <ac:inkMkLst>
            <pc:docMk/>
            <pc:sldMk cId="2148973225" sldId="256"/>
            <ac:inkMk id="23" creationId="{6076D11D-82F1-00F3-0CC2-1BF8EB94CA09}"/>
          </ac:inkMkLst>
        </pc:inkChg>
        <pc:inkChg chg="add del">
          <ac:chgData name="Uros Djuric" userId="7ac78c0c42dbebbd" providerId="LiveId" clId="{F4AF8B7B-49A4-46FA-A3AB-3D703CCB4639}" dt="2023-08-22T12:15:52.012" v="59" actId="9405"/>
          <ac:inkMkLst>
            <pc:docMk/>
            <pc:sldMk cId="2148973225" sldId="256"/>
            <ac:inkMk id="24" creationId="{53F25C5F-F457-07EB-D742-D3B3BBC29388}"/>
          </ac:inkMkLst>
        </pc:inkChg>
        <pc:inkChg chg="add del">
          <ac:chgData name="Uros Djuric" userId="7ac78c0c42dbebbd" providerId="LiveId" clId="{F4AF8B7B-49A4-46FA-A3AB-3D703CCB4639}" dt="2023-08-22T12:16:04.305" v="61" actId="9405"/>
          <ac:inkMkLst>
            <pc:docMk/>
            <pc:sldMk cId="2148973225" sldId="256"/>
            <ac:inkMk id="25" creationId="{08276EBE-DD54-1346-4C2B-7ACE51BF3820}"/>
          </ac:inkMkLst>
        </pc:inkChg>
        <pc:inkChg chg="add mod">
          <ac:chgData name="Uros Djuric" userId="7ac78c0c42dbebbd" providerId="LiveId" clId="{F4AF8B7B-49A4-46FA-A3AB-3D703CCB4639}" dt="2023-08-22T12:16:15.253" v="65"/>
          <ac:inkMkLst>
            <pc:docMk/>
            <pc:sldMk cId="2148973225" sldId="256"/>
            <ac:inkMk id="26" creationId="{DE1A7BE8-0449-0D2E-FD3F-95DCD430529A}"/>
          </ac:inkMkLst>
        </pc:inkChg>
        <pc:inkChg chg="add mod">
          <ac:chgData name="Uros Djuric" userId="7ac78c0c42dbebbd" providerId="LiveId" clId="{F4AF8B7B-49A4-46FA-A3AB-3D703CCB4639}" dt="2023-08-22T12:16:52.441" v="71" actId="14100"/>
          <ac:inkMkLst>
            <pc:docMk/>
            <pc:sldMk cId="2148973225" sldId="256"/>
            <ac:inkMk id="27" creationId="{AE5F77F6-66A7-286E-EB27-F5730B751E78}"/>
          </ac:inkMkLst>
        </pc:inkChg>
        <pc:inkChg chg="add del mod">
          <ac:chgData name="Uros Djuric" userId="7ac78c0c42dbebbd" providerId="LiveId" clId="{F4AF8B7B-49A4-46FA-A3AB-3D703CCB4639}" dt="2023-08-22T12:16:44.121" v="70" actId="34122"/>
          <ac:inkMkLst>
            <pc:docMk/>
            <pc:sldMk cId="2148973225" sldId="256"/>
            <ac:inkMk id="28" creationId="{23E3CA8B-1C46-02D1-6950-7E8E5DE92660}"/>
          </ac:inkMkLst>
        </pc:inkChg>
      </pc:sldChg>
      <pc:sldChg chg="modSp add del mod ord">
        <pc:chgData name="Uros Djuric" userId="7ac78c0c42dbebbd" providerId="LiveId" clId="{F4AF8B7B-49A4-46FA-A3AB-3D703CCB4639}" dt="2023-08-23T12:46:00.705" v="5282" actId="2696"/>
        <pc:sldMkLst>
          <pc:docMk/>
          <pc:sldMk cId="2521162390" sldId="256"/>
        </pc:sldMkLst>
        <pc:spChg chg="mod">
          <ac:chgData name="Uros Djuric" userId="7ac78c0c42dbebbd" providerId="LiveId" clId="{F4AF8B7B-49A4-46FA-A3AB-3D703CCB4639}" dt="2023-08-23T12:44:43.612" v="5275" actId="27636"/>
          <ac:spMkLst>
            <pc:docMk/>
            <pc:sldMk cId="2521162390" sldId="256"/>
            <ac:spMk id="6" creationId="{98D80360-5E8F-49E2-863D-43A3D7FC28A8}"/>
          </ac:spMkLst>
        </pc:spChg>
        <pc:spChg chg="mod">
          <ac:chgData name="Uros Djuric" userId="7ac78c0c42dbebbd" providerId="LiveId" clId="{F4AF8B7B-49A4-46FA-A3AB-3D703CCB4639}" dt="2023-08-23T12:45:57.196" v="5281" actId="1076"/>
          <ac:spMkLst>
            <pc:docMk/>
            <pc:sldMk cId="2521162390" sldId="256"/>
            <ac:spMk id="7" creationId="{523B70E0-20E0-4FC7-AEAB-2E7A4D3BACE0}"/>
          </ac:spMkLst>
        </pc:spChg>
      </pc:sldChg>
      <pc:sldChg chg="addSp delSp modSp add del mod">
        <pc:chgData name="Uros Djuric" userId="7ac78c0c42dbebbd" providerId="LiveId" clId="{F4AF8B7B-49A4-46FA-A3AB-3D703CCB4639}" dt="2023-08-25T13:35:01.462" v="17683" actId="1076"/>
        <pc:sldMkLst>
          <pc:docMk/>
          <pc:sldMk cId="3975813959" sldId="257"/>
        </pc:sldMkLst>
        <pc:spChg chg="add del mod">
          <ac:chgData name="Uros Djuric" userId="7ac78c0c42dbebbd" providerId="LiveId" clId="{F4AF8B7B-49A4-46FA-A3AB-3D703CCB4639}" dt="2023-08-25T13:34:02.501" v="17663"/>
          <ac:spMkLst>
            <pc:docMk/>
            <pc:sldMk cId="3975813959" sldId="257"/>
            <ac:spMk id="3" creationId="{B592F612-8231-3C31-0F54-9DE3EDFE16C6}"/>
          </ac:spMkLst>
        </pc:spChg>
        <pc:spChg chg="add mod ord">
          <ac:chgData name="Uros Djuric" userId="7ac78c0c42dbebbd" providerId="LiveId" clId="{F4AF8B7B-49A4-46FA-A3AB-3D703CCB4639}" dt="2023-08-25T13:34:15.103" v="17665" actId="167"/>
          <ac:spMkLst>
            <pc:docMk/>
            <pc:sldMk cId="3975813959" sldId="257"/>
            <ac:spMk id="4" creationId="{9381E2CC-6E72-5DA6-DACA-4A81E22208CD}"/>
          </ac:spMkLst>
        </pc:spChg>
        <pc:spChg chg="add mod">
          <ac:chgData name="Uros Djuric" userId="7ac78c0c42dbebbd" providerId="LiveId" clId="{F4AF8B7B-49A4-46FA-A3AB-3D703CCB4639}" dt="2023-08-23T14:03:15.825" v="5663" actId="1076"/>
          <ac:spMkLst>
            <pc:docMk/>
            <pc:sldMk cId="3975813959" sldId="257"/>
            <ac:spMk id="10" creationId="{59D13D01-E05D-A6EC-B940-B6AE314292DF}"/>
          </ac:spMkLst>
        </pc:spChg>
        <pc:spChg chg="add mod">
          <ac:chgData name="Uros Djuric" userId="7ac78c0c42dbebbd" providerId="LiveId" clId="{F4AF8B7B-49A4-46FA-A3AB-3D703CCB4639}" dt="2023-08-23T14:02:54.902" v="5656" actId="20577"/>
          <ac:spMkLst>
            <pc:docMk/>
            <pc:sldMk cId="3975813959" sldId="257"/>
            <ac:spMk id="16" creationId="{EF578FCF-D185-3858-0937-C0C0A9950AF3}"/>
          </ac:spMkLst>
        </pc:spChg>
        <pc:spChg chg="add mod">
          <ac:chgData name="Uros Djuric" userId="7ac78c0c42dbebbd" providerId="LiveId" clId="{F4AF8B7B-49A4-46FA-A3AB-3D703CCB4639}" dt="2023-08-23T14:03:44.515" v="5667" actId="207"/>
          <ac:spMkLst>
            <pc:docMk/>
            <pc:sldMk cId="3975813959" sldId="257"/>
            <ac:spMk id="17" creationId="{6E8F76B1-DA48-349C-10DC-BC6287043348}"/>
          </ac:spMkLst>
        </pc:spChg>
        <pc:spChg chg="add mod">
          <ac:chgData name="Uros Djuric" userId="7ac78c0c42dbebbd" providerId="LiveId" clId="{F4AF8B7B-49A4-46FA-A3AB-3D703CCB4639}" dt="2023-08-23T14:03:31.524" v="5666" actId="208"/>
          <ac:spMkLst>
            <pc:docMk/>
            <pc:sldMk cId="3975813959" sldId="257"/>
            <ac:spMk id="18" creationId="{2997405F-8E0E-6AE2-DB39-BD935FD08950}"/>
          </ac:spMkLst>
        </pc:spChg>
        <pc:spChg chg="mod">
          <ac:chgData name="Uros Djuric" userId="7ac78c0c42dbebbd" providerId="LiveId" clId="{F4AF8B7B-49A4-46FA-A3AB-3D703CCB4639}" dt="2023-08-25T13:34:45.656" v="17675" actId="1076"/>
          <ac:spMkLst>
            <pc:docMk/>
            <pc:sldMk cId="3975813959" sldId="257"/>
            <ac:spMk id="30" creationId="{8CADA9DD-39E6-DE62-A53A-E62C4E8113C0}"/>
          </ac:spMkLst>
        </pc:spChg>
        <pc:spChg chg="mod">
          <ac:chgData name="Uros Djuric" userId="7ac78c0c42dbebbd" providerId="LiveId" clId="{F4AF8B7B-49A4-46FA-A3AB-3D703CCB4639}" dt="2023-08-23T14:00:36.153" v="5518" actId="1076"/>
          <ac:spMkLst>
            <pc:docMk/>
            <pc:sldMk cId="3975813959" sldId="257"/>
            <ac:spMk id="56" creationId="{3CA473E2-9394-AD3C-D604-255EB024C43C}"/>
          </ac:spMkLst>
        </pc:spChg>
        <pc:spChg chg="mod">
          <ac:chgData name="Uros Djuric" userId="7ac78c0c42dbebbd" providerId="LiveId" clId="{F4AF8B7B-49A4-46FA-A3AB-3D703CCB4639}" dt="2023-08-23T14:00:39.601" v="5519" actId="1076"/>
          <ac:spMkLst>
            <pc:docMk/>
            <pc:sldMk cId="3975813959" sldId="257"/>
            <ac:spMk id="57" creationId="{C0930A8B-D6BD-F2D5-3871-B5A8E9EC3F27}"/>
          </ac:spMkLst>
        </pc:spChg>
        <pc:spChg chg="mod">
          <ac:chgData name="Uros Djuric" userId="7ac78c0c42dbebbd" providerId="LiveId" clId="{F4AF8B7B-49A4-46FA-A3AB-3D703CCB4639}" dt="2023-08-23T14:00:48.313" v="5522" actId="1076"/>
          <ac:spMkLst>
            <pc:docMk/>
            <pc:sldMk cId="3975813959" sldId="257"/>
            <ac:spMk id="58" creationId="{F43A69B7-5454-B262-4D44-A4592CF82316}"/>
          </ac:spMkLst>
        </pc:spChg>
        <pc:spChg chg="mod">
          <ac:chgData name="Uros Djuric" userId="7ac78c0c42dbebbd" providerId="LiveId" clId="{F4AF8B7B-49A4-46FA-A3AB-3D703CCB4639}" dt="2023-08-25T13:34:54.416" v="17679" actId="1076"/>
          <ac:spMkLst>
            <pc:docMk/>
            <pc:sldMk cId="3975813959" sldId="257"/>
            <ac:spMk id="59" creationId="{C457F387-D75D-3021-933E-A08191CD3A28}"/>
          </ac:spMkLst>
        </pc:spChg>
        <pc:spChg chg="mod">
          <ac:chgData name="Uros Djuric" userId="7ac78c0c42dbebbd" providerId="LiveId" clId="{F4AF8B7B-49A4-46FA-A3AB-3D703CCB4639}" dt="2023-08-25T13:34:41.888" v="17674" actId="1076"/>
          <ac:spMkLst>
            <pc:docMk/>
            <pc:sldMk cId="3975813959" sldId="257"/>
            <ac:spMk id="69" creationId="{4FD6EA75-EAAE-F60E-A5F4-503003CDC1FE}"/>
          </ac:spMkLst>
        </pc:spChg>
        <pc:spChg chg="add mod">
          <ac:chgData name="Uros Djuric" userId="7ac78c0c42dbebbd" providerId="LiveId" clId="{F4AF8B7B-49A4-46FA-A3AB-3D703CCB4639}" dt="2023-08-25T13:34:57.039" v="17680" actId="1076"/>
          <ac:spMkLst>
            <pc:docMk/>
            <pc:sldMk cId="3975813959" sldId="257"/>
            <ac:spMk id="70" creationId="{65D26A71-F7DF-0501-DF5F-EF93278CCE9F}"/>
          </ac:spMkLst>
        </pc:spChg>
        <pc:spChg chg="add mod">
          <ac:chgData name="Uros Djuric" userId="7ac78c0c42dbebbd" providerId="LiveId" clId="{F4AF8B7B-49A4-46FA-A3AB-3D703CCB4639}" dt="2023-08-23T14:06:34.956" v="5873" actId="20577"/>
          <ac:spMkLst>
            <pc:docMk/>
            <pc:sldMk cId="3975813959" sldId="257"/>
            <ac:spMk id="71" creationId="{B3E9CE91-6618-52AA-76BD-ADEF2316D552}"/>
          </ac:spMkLst>
        </pc:spChg>
        <pc:grpChg chg="add mod">
          <ac:chgData name="Uros Djuric" userId="7ac78c0c42dbebbd" providerId="LiveId" clId="{F4AF8B7B-49A4-46FA-A3AB-3D703CCB4639}" dt="2023-08-23T14:01:02.377" v="5526" actId="1076"/>
          <ac:grpSpMkLst>
            <pc:docMk/>
            <pc:sldMk cId="3975813959" sldId="257"/>
            <ac:grpSpMk id="6" creationId="{85626D56-0DC1-D5A7-2B9C-78C5407232D3}"/>
          </ac:grpSpMkLst>
        </pc:grpChg>
        <pc:grpChg chg="add mod">
          <ac:chgData name="Uros Djuric" userId="7ac78c0c42dbebbd" providerId="LiveId" clId="{F4AF8B7B-49A4-46FA-A3AB-3D703CCB4639}" dt="2023-08-23T14:01:47.609" v="5567" actId="1076"/>
          <ac:grpSpMkLst>
            <pc:docMk/>
            <pc:sldMk cId="3975813959" sldId="257"/>
            <ac:grpSpMk id="11" creationId="{EE837E68-D194-14E8-2F31-57C237FEA74C}"/>
          </ac:grpSpMkLst>
        </pc:grpChg>
        <pc:grpChg chg="add mod">
          <ac:chgData name="Uros Djuric" userId="7ac78c0c42dbebbd" providerId="LiveId" clId="{F4AF8B7B-49A4-46FA-A3AB-3D703CCB4639}" dt="2023-08-25T13:35:01.462" v="17683" actId="1076"/>
          <ac:grpSpMkLst>
            <pc:docMk/>
            <pc:sldMk cId="3975813959" sldId="257"/>
            <ac:grpSpMk id="19" creationId="{59E4ABBD-F7CD-877E-9757-A9828A869FAA}"/>
          </ac:grpSpMkLst>
        </pc:grpChg>
        <pc:grpChg chg="mod">
          <ac:chgData name="Uros Djuric" userId="7ac78c0c42dbebbd" providerId="LiveId" clId="{F4AF8B7B-49A4-46FA-A3AB-3D703CCB4639}" dt="2023-08-23T14:00:36.153" v="5518" actId="1076"/>
          <ac:grpSpMkLst>
            <pc:docMk/>
            <pc:sldMk cId="3975813959" sldId="257"/>
            <ac:grpSpMk id="21" creationId="{9A754CD3-86D2-699D-98C6-B8C6023569D7}"/>
          </ac:grpSpMkLst>
        </pc:grpChg>
        <pc:grpChg chg="mod">
          <ac:chgData name="Uros Djuric" userId="7ac78c0c42dbebbd" providerId="LiveId" clId="{F4AF8B7B-49A4-46FA-A3AB-3D703CCB4639}" dt="2023-08-23T14:00:43.546" v="5520" actId="1076"/>
          <ac:grpSpMkLst>
            <pc:docMk/>
            <pc:sldMk cId="3975813959" sldId="257"/>
            <ac:grpSpMk id="25" creationId="{28CC5F9A-BB8E-C0EA-C310-F24352229FEC}"/>
          </ac:grpSpMkLst>
        </pc:grpChg>
        <pc:grpChg chg="mod">
          <ac:chgData name="Uros Djuric" userId="7ac78c0c42dbebbd" providerId="LiveId" clId="{F4AF8B7B-49A4-46FA-A3AB-3D703CCB4639}" dt="2023-08-25T13:34:49.265" v="17677" actId="1076"/>
          <ac:grpSpMkLst>
            <pc:docMk/>
            <pc:sldMk cId="3975813959" sldId="257"/>
            <ac:grpSpMk id="29" creationId="{61188595-0A37-0599-E66A-1ABFC8DFD5C7}"/>
          </ac:grpSpMkLst>
        </pc:grpChg>
        <pc:grpChg chg="mod">
          <ac:chgData name="Uros Djuric" userId="7ac78c0c42dbebbd" providerId="LiveId" clId="{F4AF8B7B-49A4-46FA-A3AB-3D703CCB4639}" dt="2023-08-23T14:00:45.818" v="5521" actId="1076"/>
          <ac:grpSpMkLst>
            <pc:docMk/>
            <pc:sldMk cId="3975813959" sldId="257"/>
            <ac:grpSpMk id="34" creationId="{B545D054-3B67-D70E-0D7E-C78EA766C174}"/>
          </ac:grpSpMkLst>
        </pc:grpChg>
        <pc:grpChg chg="del">
          <ac:chgData name="Uros Djuric" userId="7ac78c0c42dbebbd" providerId="LiveId" clId="{F4AF8B7B-49A4-46FA-A3AB-3D703CCB4639}" dt="2023-08-23T14:03:53.051" v="5668" actId="478"/>
          <ac:grpSpMkLst>
            <pc:docMk/>
            <pc:sldMk cId="3975813959" sldId="257"/>
            <ac:grpSpMk id="46" creationId="{A7BB7C81-7FED-C492-99FA-CF00B2D1D9CB}"/>
          </ac:grpSpMkLst>
        </pc:grpChg>
        <pc:grpChg chg="add mod">
          <ac:chgData name="Uros Djuric" userId="7ac78c0c42dbebbd" providerId="LiveId" clId="{F4AF8B7B-49A4-46FA-A3AB-3D703CCB4639}" dt="2023-08-23T14:04:39.090" v="5682" actId="1076"/>
          <ac:grpSpMkLst>
            <pc:docMk/>
            <pc:sldMk cId="3975813959" sldId="257"/>
            <ac:grpSpMk id="60" creationId="{649EA601-70B7-7971-998C-622150232808}"/>
          </ac:grpSpMkLst>
        </pc:grpChg>
        <pc:picChg chg="add mod">
          <ac:chgData name="Uros Djuric" userId="7ac78c0c42dbebbd" providerId="LiveId" clId="{F4AF8B7B-49A4-46FA-A3AB-3D703CCB4639}" dt="2023-08-25T13:34:37.096" v="17672" actId="108"/>
          <ac:picMkLst>
            <pc:docMk/>
            <pc:sldMk cId="3975813959" sldId="257"/>
            <ac:picMk id="2" creationId="{F883EE4E-16A4-20E7-F697-D9A4BC243C08}"/>
          </ac:picMkLst>
        </pc:picChg>
        <pc:picChg chg="del">
          <ac:chgData name="Uros Djuric" userId="7ac78c0c42dbebbd" providerId="LiveId" clId="{F4AF8B7B-49A4-46FA-A3AB-3D703CCB4639}" dt="2023-08-23T14:00:15.487" v="5511" actId="478"/>
          <ac:picMkLst>
            <pc:docMk/>
            <pc:sldMk cId="3975813959" sldId="257"/>
            <ac:picMk id="3" creationId="{D45AF764-FAC1-CE52-96D2-09BEC509AF93}"/>
          </ac:picMkLst>
        </pc:picChg>
        <pc:picChg chg="add del mod">
          <ac:chgData name="Uros Djuric" userId="7ac78c0c42dbebbd" providerId="LiveId" clId="{F4AF8B7B-49A4-46FA-A3AB-3D703CCB4639}" dt="2023-08-23T13:59:48.621" v="5504"/>
          <ac:picMkLst>
            <pc:docMk/>
            <pc:sldMk cId="3975813959" sldId="257"/>
            <ac:picMk id="4" creationId="{983BF88D-C2DD-9D68-3A0D-AB37FE994E24}"/>
          </ac:picMkLst>
        </pc:picChg>
        <pc:picChg chg="add mod ord">
          <ac:chgData name="Uros Djuric" userId="7ac78c0c42dbebbd" providerId="LiveId" clId="{F4AF8B7B-49A4-46FA-A3AB-3D703CCB4639}" dt="2023-08-23T14:00:22.155" v="5513" actId="167"/>
          <ac:picMkLst>
            <pc:docMk/>
            <pc:sldMk cId="3975813959" sldId="257"/>
            <ac:picMk id="5" creationId="{74658EFA-984E-0C59-B681-DB8AC57EE09F}"/>
          </ac:picMkLst>
        </pc:picChg>
        <pc:picChg chg="add del mod">
          <ac:chgData name="Uros Djuric" userId="7ac78c0c42dbebbd" providerId="LiveId" clId="{F4AF8B7B-49A4-46FA-A3AB-3D703CCB4639}" dt="2023-08-23T14:09:07.917" v="5892" actId="1076"/>
          <ac:picMkLst>
            <pc:docMk/>
            <pc:sldMk cId="3975813959" sldId="257"/>
            <ac:picMk id="15" creationId="{625EDA34-0DFC-5BEE-6249-E146D9D7CC85}"/>
          </ac:picMkLst>
        </pc:picChg>
        <pc:picChg chg="mod">
          <ac:chgData name="Uros Djuric" userId="7ac78c0c42dbebbd" providerId="LiveId" clId="{F4AF8B7B-49A4-46FA-A3AB-3D703CCB4639}" dt="2023-08-25T13:34:45.656" v="17675" actId="1076"/>
          <ac:picMkLst>
            <pc:docMk/>
            <pc:sldMk cId="3975813959" sldId="257"/>
            <ac:picMk id="20" creationId="{6E101E93-5498-CB40-48C6-4E6C1D16A887}"/>
          </ac:picMkLst>
        </pc:picChg>
        <pc:picChg chg="mod">
          <ac:chgData name="Uros Djuric" userId="7ac78c0c42dbebbd" providerId="LiveId" clId="{F4AF8B7B-49A4-46FA-A3AB-3D703CCB4639}" dt="2023-08-25T11:35:19.143" v="13182" actId="1076"/>
          <ac:picMkLst>
            <pc:docMk/>
            <pc:sldMk cId="3975813959" sldId="257"/>
            <ac:picMk id="51" creationId="{41D455EC-C997-35F7-79E9-A8B66601318F}"/>
          </ac:picMkLst>
        </pc:picChg>
        <pc:picChg chg="mod">
          <ac:chgData name="Uros Djuric" userId="7ac78c0c42dbebbd" providerId="LiveId" clId="{F4AF8B7B-49A4-46FA-A3AB-3D703CCB4639}" dt="2023-08-25T11:35:20.935" v="13183" actId="1076"/>
          <ac:picMkLst>
            <pc:docMk/>
            <pc:sldMk cId="3975813959" sldId="257"/>
            <ac:picMk id="53" creationId="{D886E25E-4099-0025-01B8-7D53BA6A748C}"/>
          </ac:picMkLst>
        </pc:picChg>
        <pc:picChg chg="mod">
          <ac:chgData name="Uros Djuric" userId="7ac78c0c42dbebbd" providerId="LiveId" clId="{F4AF8B7B-49A4-46FA-A3AB-3D703CCB4639}" dt="2023-08-25T11:35:23.567" v="13184" actId="1076"/>
          <ac:picMkLst>
            <pc:docMk/>
            <pc:sldMk cId="3975813959" sldId="257"/>
            <ac:picMk id="55" creationId="{464E2C25-DBE6-0296-20B0-0AD270D20AC6}"/>
          </ac:picMkLst>
        </pc:picChg>
        <pc:picChg chg="mod">
          <ac:chgData name="Uros Djuric" userId="7ac78c0c42dbebbd" providerId="LiveId" clId="{F4AF8B7B-49A4-46FA-A3AB-3D703CCB4639}" dt="2023-08-25T13:34:52.446" v="17678" actId="1076"/>
          <ac:picMkLst>
            <pc:docMk/>
            <pc:sldMk cId="3975813959" sldId="257"/>
            <ac:picMk id="61" creationId="{4A023990-DEE9-7D10-5DC1-E868A110BF9B}"/>
          </ac:picMkLst>
        </pc:picChg>
        <pc:picChg chg="add del mod modCrop">
          <ac:chgData name="Uros Djuric" userId="7ac78c0c42dbebbd" providerId="LiveId" clId="{F4AF8B7B-49A4-46FA-A3AB-3D703CCB4639}" dt="2023-08-23T14:08:50.988" v="5890" actId="478"/>
          <ac:picMkLst>
            <pc:docMk/>
            <pc:sldMk cId="3975813959" sldId="257"/>
            <ac:picMk id="73" creationId="{945FDE15-627C-7D14-B1A9-CAEAF1EC7858}"/>
          </ac:picMkLst>
        </pc:picChg>
        <pc:picChg chg="add del">
          <ac:chgData name="Uros Djuric" userId="7ac78c0c42dbebbd" providerId="LiveId" clId="{F4AF8B7B-49A4-46FA-A3AB-3D703CCB4639}" dt="2023-08-23T14:08:43.621" v="5886" actId="22"/>
          <ac:picMkLst>
            <pc:docMk/>
            <pc:sldMk cId="3975813959" sldId="257"/>
            <ac:picMk id="75" creationId="{C4688D31-214C-181A-A6D0-366AF66C29CD}"/>
          </ac:picMkLst>
        </pc:picChg>
        <pc:inkChg chg="mod">
          <ac:chgData name="Uros Djuric" userId="7ac78c0c42dbebbd" providerId="LiveId" clId="{F4AF8B7B-49A4-46FA-A3AB-3D703CCB4639}" dt="2023-08-23T14:01:04.666" v="5527" actId="14100"/>
          <ac:inkMkLst>
            <pc:docMk/>
            <pc:sldMk cId="3975813959" sldId="257"/>
            <ac:inkMk id="7" creationId="{B72257A7-7460-78DF-628B-8EAF5160DDEE}"/>
          </ac:inkMkLst>
        </pc:inkChg>
        <pc:inkChg chg="mod">
          <ac:chgData name="Uros Djuric" userId="7ac78c0c42dbebbd" providerId="LiveId" clId="{F4AF8B7B-49A4-46FA-A3AB-3D703CCB4639}" dt="2023-08-23T14:00:57.067" v="5523"/>
          <ac:inkMkLst>
            <pc:docMk/>
            <pc:sldMk cId="3975813959" sldId="257"/>
            <ac:inkMk id="8" creationId="{3673C80A-D23F-60E8-71EF-6863EDC629F0}"/>
          </ac:inkMkLst>
        </pc:inkChg>
        <pc:inkChg chg="mod">
          <ac:chgData name="Uros Djuric" userId="7ac78c0c42dbebbd" providerId="LiveId" clId="{F4AF8B7B-49A4-46FA-A3AB-3D703CCB4639}" dt="2023-08-23T14:00:57.067" v="5523"/>
          <ac:inkMkLst>
            <pc:docMk/>
            <pc:sldMk cId="3975813959" sldId="257"/>
            <ac:inkMk id="9" creationId="{DFCEBE15-3521-0AF4-0119-875B414D3F4D}"/>
          </ac:inkMkLst>
        </pc:inkChg>
        <pc:inkChg chg="mod">
          <ac:chgData name="Uros Djuric" userId="7ac78c0c42dbebbd" providerId="LiveId" clId="{F4AF8B7B-49A4-46FA-A3AB-3D703CCB4639}" dt="2023-08-23T14:01:41.510" v="5564"/>
          <ac:inkMkLst>
            <pc:docMk/>
            <pc:sldMk cId="3975813959" sldId="257"/>
            <ac:inkMk id="12" creationId="{734316F9-6086-A895-04F4-B2E6A730CA95}"/>
          </ac:inkMkLst>
        </pc:inkChg>
        <pc:inkChg chg="mod">
          <ac:chgData name="Uros Djuric" userId="7ac78c0c42dbebbd" providerId="LiveId" clId="{F4AF8B7B-49A4-46FA-A3AB-3D703CCB4639}" dt="2023-08-23T14:01:41.510" v="5564"/>
          <ac:inkMkLst>
            <pc:docMk/>
            <pc:sldMk cId="3975813959" sldId="257"/>
            <ac:inkMk id="13" creationId="{2A53D832-4989-79C1-33CB-9F49C4692F72}"/>
          </ac:inkMkLst>
        </pc:inkChg>
        <pc:inkChg chg="mod">
          <ac:chgData name="Uros Djuric" userId="7ac78c0c42dbebbd" providerId="LiveId" clId="{F4AF8B7B-49A4-46FA-A3AB-3D703CCB4639}" dt="2023-08-23T14:01:41.510" v="5564"/>
          <ac:inkMkLst>
            <pc:docMk/>
            <pc:sldMk cId="3975813959" sldId="257"/>
            <ac:inkMk id="14" creationId="{45E52664-C836-C58F-6A60-9EC2583715B5}"/>
          </ac:inkMkLst>
        </pc:inkChg>
        <pc:inkChg chg="mod">
          <ac:chgData name="Uros Djuric" userId="7ac78c0c42dbebbd" providerId="LiveId" clId="{F4AF8B7B-49A4-46FA-A3AB-3D703CCB4639}" dt="2023-08-23T14:04:24.631" v="5676" actId="14100"/>
          <ac:inkMkLst>
            <pc:docMk/>
            <pc:sldMk cId="3975813959" sldId="257"/>
            <ac:inkMk id="50" creationId="{75B78674-75E5-699E-2C03-74A98E780BCA}"/>
          </ac:inkMkLst>
        </pc:inkChg>
        <pc:inkChg chg="mod">
          <ac:chgData name="Uros Djuric" userId="7ac78c0c42dbebbd" providerId="LiveId" clId="{F4AF8B7B-49A4-46FA-A3AB-3D703CCB4639}" dt="2023-08-23T14:04:13.775" v="5670"/>
          <ac:inkMkLst>
            <pc:docMk/>
            <pc:sldMk cId="3975813959" sldId="257"/>
            <ac:inkMk id="52" creationId="{8122B0A3-1E9E-83ED-9BDF-25F7313A362F}"/>
          </ac:inkMkLst>
        </pc:inkChg>
        <pc:inkChg chg="mod">
          <ac:chgData name="Uros Djuric" userId="7ac78c0c42dbebbd" providerId="LiveId" clId="{F4AF8B7B-49A4-46FA-A3AB-3D703CCB4639}" dt="2023-08-23T14:04:13.775" v="5670"/>
          <ac:inkMkLst>
            <pc:docMk/>
            <pc:sldMk cId="3975813959" sldId="257"/>
            <ac:inkMk id="54" creationId="{3A2091F5-E31F-47A7-AD8E-6B79A1BB4A9E}"/>
          </ac:inkMkLst>
        </pc:inkChg>
        <pc:inkChg chg="mod">
          <ac:chgData name="Uros Djuric" userId="7ac78c0c42dbebbd" providerId="LiveId" clId="{F4AF8B7B-49A4-46FA-A3AB-3D703CCB4639}" dt="2023-08-23T14:05:56.425" v="5803" actId="14100"/>
          <ac:inkMkLst>
            <pc:docMk/>
            <pc:sldMk cId="3975813959" sldId="257"/>
            <ac:inkMk id="62" creationId="{A53B9598-2E4C-14A7-ADB8-1FE7559DAFD5}"/>
          </ac:inkMkLst>
        </pc:inkChg>
        <pc:inkChg chg="mod">
          <ac:chgData name="Uros Djuric" userId="7ac78c0c42dbebbd" providerId="LiveId" clId="{F4AF8B7B-49A4-46FA-A3AB-3D703CCB4639}" dt="2023-08-23T14:04:31.756" v="5679"/>
          <ac:inkMkLst>
            <pc:docMk/>
            <pc:sldMk cId="3975813959" sldId="257"/>
            <ac:inkMk id="64" creationId="{F6338303-F5DF-0BEF-E031-A3287EEAA021}"/>
          </ac:inkMkLst>
        </pc:inkChg>
        <pc:inkChg chg="mod">
          <ac:chgData name="Uros Djuric" userId="7ac78c0c42dbebbd" providerId="LiveId" clId="{F4AF8B7B-49A4-46FA-A3AB-3D703CCB4639}" dt="2023-08-23T14:04:31.756" v="5679"/>
          <ac:inkMkLst>
            <pc:docMk/>
            <pc:sldMk cId="3975813959" sldId="257"/>
            <ac:inkMk id="67" creationId="{EE15A96D-1352-C672-3179-A1C7404B1869}"/>
          </ac:inkMkLst>
        </pc:inkChg>
      </pc:sldChg>
      <pc:sldChg chg="addSp delSp modSp add del mod">
        <pc:chgData name="Uros Djuric" userId="7ac78c0c42dbebbd" providerId="LiveId" clId="{F4AF8B7B-49A4-46FA-A3AB-3D703CCB4639}" dt="2023-08-25T13:30:49.202" v="17568" actId="1076"/>
        <pc:sldMkLst>
          <pc:docMk/>
          <pc:sldMk cId="1150448622" sldId="258"/>
        </pc:sldMkLst>
        <pc:spChg chg="add mod ord">
          <ac:chgData name="Uros Djuric" userId="7ac78c0c42dbebbd" providerId="LiveId" clId="{F4AF8B7B-49A4-46FA-A3AB-3D703CCB4639}" dt="2023-08-25T13:30:40.314" v="17564" actId="167"/>
          <ac:spMkLst>
            <pc:docMk/>
            <pc:sldMk cId="1150448622" sldId="258"/>
            <ac:spMk id="12" creationId="{F416E6F6-82CE-5A67-8D3E-6C873393454E}"/>
          </ac:spMkLst>
        </pc:spChg>
        <pc:spChg chg="mod">
          <ac:chgData name="Uros Djuric" userId="7ac78c0c42dbebbd" providerId="LiveId" clId="{F4AF8B7B-49A4-46FA-A3AB-3D703CCB4639}" dt="2023-08-23T11:58:41.865" v="4401" actId="1076"/>
          <ac:spMkLst>
            <pc:docMk/>
            <pc:sldMk cId="1150448622" sldId="258"/>
            <ac:spMk id="64" creationId="{4F60552C-CDC1-D97C-EBA2-9F9C2326BF5E}"/>
          </ac:spMkLst>
        </pc:spChg>
        <pc:spChg chg="mod">
          <ac:chgData name="Uros Djuric" userId="7ac78c0c42dbebbd" providerId="LiveId" clId="{F4AF8B7B-49A4-46FA-A3AB-3D703CCB4639}" dt="2023-08-23T08:16:23.522" v="315" actId="1036"/>
          <ac:spMkLst>
            <pc:docMk/>
            <pc:sldMk cId="1150448622" sldId="258"/>
            <ac:spMk id="67" creationId="{5FC3B26A-3910-2204-B5BD-8472F37DC28F}"/>
          </ac:spMkLst>
        </pc:spChg>
        <pc:spChg chg="mod">
          <ac:chgData name="Uros Djuric" userId="7ac78c0c42dbebbd" providerId="LiveId" clId="{F4AF8B7B-49A4-46FA-A3AB-3D703CCB4639}" dt="2023-08-25T13:30:49.202" v="17568" actId="1076"/>
          <ac:spMkLst>
            <pc:docMk/>
            <pc:sldMk cId="1150448622" sldId="258"/>
            <ac:spMk id="69" creationId="{4FD6EA75-EAAE-F60E-A5F4-503003CDC1FE}"/>
          </ac:spMkLst>
        </pc:spChg>
        <pc:spChg chg="mod">
          <ac:chgData name="Uros Djuric" userId="7ac78c0c42dbebbd" providerId="LiveId" clId="{F4AF8B7B-49A4-46FA-A3AB-3D703CCB4639}" dt="2023-08-23T08:16:23.522" v="315" actId="1036"/>
          <ac:spMkLst>
            <pc:docMk/>
            <pc:sldMk cId="1150448622" sldId="258"/>
            <ac:spMk id="70" creationId="{DB3098E9-0C4F-5F0E-1671-02395A4E6C1B}"/>
          </ac:spMkLst>
        </pc:spChg>
        <pc:spChg chg="mod">
          <ac:chgData name="Uros Djuric" userId="7ac78c0c42dbebbd" providerId="LiveId" clId="{F4AF8B7B-49A4-46FA-A3AB-3D703CCB4639}" dt="2023-08-23T08:16:23.522" v="315" actId="1036"/>
          <ac:spMkLst>
            <pc:docMk/>
            <pc:sldMk cId="1150448622" sldId="258"/>
            <ac:spMk id="71" creationId="{7D8371C1-DA15-698C-E5AF-6A753540857E}"/>
          </ac:spMkLst>
        </pc:spChg>
        <pc:picChg chg="mod">
          <ac:chgData name="Uros Djuric" userId="7ac78c0c42dbebbd" providerId="LiveId" clId="{F4AF8B7B-49A4-46FA-A3AB-3D703CCB4639}" dt="2023-08-23T11:58:41.865" v="4401" actId="1076"/>
          <ac:picMkLst>
            <pc:docMk/>
            <pc:sldMk cId="1150448622" sldId="258"/>
            <ac:picMk id="3" creationId="{D45AF764-FAC1-CE52-96D2-09BEC509AF93}"/>
          </ac:picMkLst>
        </pc:picChg>
        <pc:picChg chg="mod">
          <ac:chgData name="Uros Djuric" userId="7ac78c0c42dbebbd" providerId="LiveId" clId="{F4AF8B7B-49A4-46FA-A3AB-3D703CCB4639}" dt="2023-08-23T11:58:49.138" v="4402" actId="1076"/>
          <ac:picMkLst>
            <pc:docMk/>
            <pc:sldMk cId="1150448622" sldId="258"/>
            <ac:picMk id="6" creationId="{4E90CBAE-A69C-F2F0-E5BF-F24A36880FC5}"/>
          </ac:picMkLst>
        </pc:picChg>
        <pc:picChg chg="mod">
          <ac:chgData name="Uros Djuric" userId="7ac78c0c42dbebbd" providerId="LiveId" clId="{F4AF8B7B-49A4-46FA-A3AB-3D703CCB4639}" dt="2023-08-23T11:58:49.138" v="4402" actId="1076"/>
          <ac:picMkLst>
            <pc:docMk/>
            <pc:sldMk cId="1150448622" sldId="258"/>
            <ac:picMk id="7" creationId="{53FD4552-9F5A-F363-23C3-550C8512D8A9}"/>
          </ac:picMkLst>
        </pc:picChg>
        <pc:picChg chg="mod">
          <ac:chgData name="Uros Djuric" userId="7ac78c0c42dbebbd" providerId="LiveId" clId="{F4AF8B7B-49A4-46FA-A3AB-3D703CCB4639}" dt="2023-08-23T08:16:23.522" v="315" actId="1036"/>
          <ac:picMkLst>
            <pc:docMk/>
            <pc:sldMk cId="1150448622" sldId="258"/>
            <ac:picMk id="8" creationId="{98DF26B7-F27A-58CB-2756-C7344ABEB501}"/>
          </ac:picMkLst>
        </pc:picChg>
        <pc:picChg chg="mod">
          <ac:chgData name="Uros Djuric" userId="7ac78c0c42dbebbd" providerId="LiveId" clId="{F4AF8B7B-49A4-46FA-A3AB-3D703CCB4639}" dt="2023-08-23T08:16:23.522" v="315" actId="1036"/>
          <ac:picMkLst>
            <pc:docMk/>
            <pc:sldMk cId="1150448622" sldId="258"/>
            <ac:picMk id="9" creationId="{C2E0B37B-7F0A-E1E5-07D7-C3C3E8D58FE8}"/>
          </ac:picMkLst>
        </pc:picChg>
        <pc:picChg chg="add mod">
          <ac:chgData name="Uros Djuric" userId="7ac78c0c42dbebbd" providerId="LiveId" clId="{F4AF8B7B-49A4-46FA-A3AB-3D703CCB4639}" dt="2023-08-25T13:30:47.064" v="17567" actId="1076"/>
          <ac:picMkLst>
            <pc:docMk/>
            <pc:sldMk cId="1150448622" sldId="258"/>
            <ac:picMk id="10" creationId="{32CFC22A-8373-DE94-84F4-30CEB6A47588}"/>
          </ac:picMkLst>
        </pc:picChg>
        <pc:picChg chg="mod">
          <ac:chgData name="Uros Djuric" userId="7ac78c0c42dbebbd" providerId="LiveId" clId="{F4AF8B7B-49A4-46FA-A3AB-3D703CCB4639}" dt="2023-08-23T11:58:41.865" v="4401" actId="1076"/>
          <ac:picMkLst>
            <pc:docMk/>
            <pc:sldMk cId="1150448622" sldId="258"/>
            <ac:picMk id="11" creationId="{0DFC82C5-3AA0-C58B-E733-573B224A8E96}"/>
          </ac:picMkLst>
        </pc:picChg>
        <pc:picChg chg="mod">
          <ac:chgData name="Uros Djuric" userId="7ac78c0c42dbebbd" providerId="LiveId" clId="{F4AF8B7B-49A4-46FA-A3AB-3D703CCB4639}" dt="2023-08-23T11:58:49.138" v="4402" actId="1076"/>
          <ac:picMkLst>
            <pc:docMk/>
            <pc:sldMk cId="1150448622" sldId="258"/>
            <ac:picMk id="13" creationId="{147A9DC0-4EB2-0FBB-8AEE-D84D969FF560}"/>
          </ac:picMkLst>
        </pc:picChg>
        <pc:picChg chg="mod">
          <ac:chgData name="Uros Djuric" userId="7ac78c0c42dbebbd" providerId="LiveId" clId="{F4AF8B7B-49A4-46FA-A3AB-3D703CCB4639}" dt="2023-08-23T11:58:41.865" v="4401" actId="1076"/>
          <ac:picMkLst>
            <pc:docMk/>
            <pc:sldMk cId="1150448622" sldId="258"/>
            <ac:picMk id="15" creationId="{625EDA34-0DFC-5BEE-6249-E146D9D7CC85}"/>
          </ac:picMkLst>
        </pc:picChg>
        <pc:picChg chg="mod">
          <ac:chgData name="Uros Djuric" userId="7ac78c0c42dbebbd" providerId="LiveId" clId="{F4AF8B7B-49A4-46FA-A3AB-3D703CCB4639}" dt="2023-08-23T08:16:23.522" v="315" actId="1036"/>
          <ac:picMkLst>
            <pc:docMk/>
            <pc:sldMk cId="1150448622" sldId="258"/>
            <ac:picMk id="16" creationId="{478260E2-FD08-2C49-0330-82465A9D6C24}"/>
          </ac:picMkLst>
        </pc:picChg>
        <pc:picChg chg="mod">
          <ac:chgData name="Uros Djuric" userId="7ac78c0c42dbebbd" providerId="LiveId" clId="{F4AF8B7B-49A4-46FA-A3AB-3D703CCB4639}" dt="2023-08-23T08:16:23.522" v="315" actId="1036"/>
          <ac:picMkLst>
            <pc:docMk/>
            <pc:sldMk cId="1150448622" sldId="258"/>
            <ac:picMk id="18" creationId="{C4EB1B06-BD13-561A-64A8-D657B5313F5D}"/>
          </ac:picMkLst>
        </pc:picChg>
        <pc:picChg chg="mod">
          <ac:chgData name="Uros Djuric" userId="7ac78c0c42dbebbd" providerId="LiveId" clId="{F4AF8B7B-49A4-46FA-A3AB-3D703CCB4639}" dt="2023-08-23T08:16:23.522" v="315" actId="1036"/>
          <ac:picMkLst>
            <pc:docMk/>
            <pc:sldMk cId="1150448622" sldId="258"/>
            <ac:picMk id="50" creationId="{59F7FA1B-7D90-73E9-0199-FD03A05834A8}"/>
          </ac:picMkLst>
        </pc:picChg>
        <pc:picChg chg="mod">
          <ac:chgData name="Uros Djuric" userId="7ac78c0c42dbebbd" providerId="LiveId" clId="{F4AF8B7B-49A4-46FA-A3AB-3D703CCB4639}" dt="2023-08-23T08:16:23.522" v="315" actId="1036"/>
          <ac:picMkLst>
            <pc:docMk/>
            <pc:sldMk cId="1150448622" sldId="258"/>
            <ac:picMk id="54" creationId="{EA2333E5-7A12-8152-DD40-032D2EDA5725}"/>
          </ac:picMkLst>
        </pc:picChg>
        <pc:picChg chg="mod">
          <ac:chgData name="Uros Djuric" userId="7ac78c0c42dbebbd" providerId="LiveId" clId="{F4AF8B7B-49A4-46FA-A3AB-3D703CCB4639}" dt="2023-08-23T11:58:15.097" v="4400" actId="1076"/>
          <ac:picMkLst>
            <pc:docMk/>
            <pc:sldMk cId="1150448622" sldId="258"/>
            <ac:picMk id="62" creationId="{4ADCBEC9-97B7-B094-A149-60395E8ECB89}"/>
          </ac:picMkLst>
        </pc:picChg>
        <pc:picChg chg="del">
          <ac:chgData name="Uros Djuric" userId="7ac78c0c42dbebbd" providerId="LiveId" clId="{F4AF8B7B-49A4-46FA-A3AB-3D703CCB4639}" dt="2023-08-23T08:15:38.964" v="270" actId="478"/>
          <ac:picMkLst>
            <pc:docMk/>
            <pc:sldMk cId="1150448622" sldId="258"/>
            <ac:picMk id="73" creationId="{1A6336F6-1A7A-1B4E-5E31-96E3295FAAFB}"/>
          </ac:picMkLst>
        </pc:picChg>
        <pc:cxnChg chg="add mod">
          <ac:chgData name="Uros Djuric" userId="7ac78c0c42dbebbd" providerId="LiveId" clId="{F4AF8B7B-49A4-46FA-A3AB-3D703CCB4639}" dt="2023-08-23T08:14:47.140" v="261"/>
          <ac:cxnSpMkLst>
            <pc:docMk/>
            <pc:sldMk cId="1150448622" sldId="258"/>
            <ac:cxnSpMk id="2" creationId="{DD908C12-7339-03CA-A2F1-81E22E9056C7}"/>
          </ac:cxnSpMkLst>
        </pc:cxnChg>
        <pc:cxnChg chg="add mod">
          <ac:chgData name="Uros Djuric" userId="7ac78c0c42dbebbd" providerId="LiveId" clId="{F4AF8B7B-49A4-46FA-A3AB-3D703CCB4639}" dt="2023-08-23T08:14:47.140" v="261"/>
          <ac:cxnSpMkLst>
            <pc:docMk/>
            <pc:sldMk cId="1150448622" sldId="258"/>
            <ac:cxnSpMk id="4" creationId="{CB9F8BAB-42C4-F271-952A-7F64BFE5CAAC}"/>
          </ac:cxnSpMkLst>
        </pc:cxnChg>
        <pc:cxnChg chg="add mod">
          <ac:chgData name="Uros Djuric" userId="7ac78c0c42dbebbd" providerId="LiveId" clId="{F4AF8B7B-49A4-46FA-A3AB-3D703CCB4639}" dt="2023-08-23T08:14:47.140" v="261"/>
          <ac:cxnSpMkLst>
            <pc:docMk/>
            <pc:sldMk cId="1150448622" sldId="258"/>
            <ac:cxnSpMk id="5" creationId="{C077F19E-2CCC-98F9-1A02-FA2842D0535E}"/>
          </ac:cxnSpMkLst>
        </pc:cxnChg>
      </pc:sldChg>
      <pc:sldChg chg="addSp delSp modSp add del mod">
        <pc:chgData name="Uros Djuric" userId="7ac78c0c42dbebbd" providerId="LiveId" clId="{F4AF8B7B-49A4-46FA-A3AB-3D703CCB4639}" dt="2023-08-25T13:33:54.951" v="17661" actId="1036"/>
        <pc:sldMkLst>
          <pc:docMk/>
          <pc:sldMk cId="345287772" sldId="259"/>
        </pc:sldMkLst>
        <pc:spChg chg="add mod">
          <ac:chgData name="Uros Djuric" userId="7ac78c0c42dbebbd" providerId="LiveId" clId="{F4AF8B7B-49A4-46FA-A3AB-3D703CCB4639}" dt="2023-08-25T11:32:25.546" v="13158" actId="1076"/>
          <ac:spMkLst>
            <pc:docMk/>
            <pc:sldMk cId="345287772" sldId="259"/>
            <ac:spMk id="2" creationId="{DF8623A9-5AC5-691A-745A-BE08DC110CE7}"/>
          </ac:spMkLst>
        </pc:spChg>
        <pc:spChg chg="add del mod">
          <ac:chgData name="Uros Djuric" userId="7ac78c0c42dbebbd" providerId="LiveId" clId="{F4AF8B7B-49A4-46FA-A3AB-3D703CCB4639}" dt="2023-08-25T11:26:16.936" v="13144"/>
          <ac:spMkLst>
            <pc:docMk/>
            <pc:sldMk cId="345287772" sldId="259"/>
            <ac:spMk id="3" creationId="{DD8A0320-D43D-9801-7A15-1821FB009F71}"/>
          </ac:spMkLst>
        </pc:spChg>
        <pc:spChg chg="mod">
          <ac:chgData name="Uros Djuric" userId="7ac78c0c42dbebbd" providerId="LiveId" clId="{F4AF8B7B-49A4-46FA-A3AB-3D703CCB4639}" dt="2023-08-25T13:33:12.676" v="17614" actId="207"/>
          <ac:spMkLst>
            <pc:docMk/>
            <pc:sldMk cId="345287772" sldId="259"/>
            <ac:spMk id="7" creationId="{E2C50F8F-C8A3-3D90-14D1-75F16780D6D4}"/>
          </ac:spMkLst>
        </pc:spChg>
        <pc:spChg chg="mod">
          <ac:chgData name="Uros Djuric" userId="7ac78c0c42dbebbd" providerId="LiveId" clId="{F4AF8B7B-49A4-46FA-A3AB-3D703CCB4639}" dt="2023-08-25T11:32:55.200" v="13164" actId="1076"/>
          <ac:spMkLst>
            <pc:docMk/>
            <pc:sldMk cId="345287772" sldId="259"/>
            <ac:spMk id="44" creationId="{35740BF6-A219-3858-459D-A054C3B764F9}"/>
          </ac:spMkLst>
        </pc:spChg>
        <pc:spChg chg="mod">
          <ac:chgData name="Uros Djuric" userId="7ac78c0c42dbebbd" providerId="LiveId" clId="{F4AF8B7B-49A4-46FA-A3AB-3D703CCB4639}" dt="2023-08-25T11:26:35.714" v="13148" actId="1076"/>
          <ac:spMkLst>
            <pc:docMk/>
            <pc:sldMk cId="345287772" sldId="259"/>
            <ac:spMk id="52" creationId="{4674E4AF-EA32-78E5-B7A2-8652AAB6C9B6}"/>
          </ac:spMkLst>
        </pc:spChg>
        <pc:spChg chg="add mod ord">
          <ac:chgData name="Uros Djuric" userId="7ac78c0c42dbebbd" providerId="LiveId" clId="{F4AF8B7B-49A4-46FA-A3AB-3D703CCB4639}" dt="2023-08-25T13:33:10.215" v="17613" actId="167"/>
          <ac:spMkLst>
            <pc:docMk/>
            <pc:sldMk cId="345287772" sldId="259"/>
            <ac:spMk id="58" creationId="{05468886-A2A3-288F-3D44-6C44CD01F737}"/>
          </ac:spMkLst>
        </pc:spChg>
        <pc:grpChg chg="add mod">
          <ac:chgData name="Uros Djuric" userId="7ac78c0c42dbebbd" providerId="LiveId" clId="{F4AF8B7B-49A4-46FA-A3AB-3D703CCB4639}" dt="2023-08-25T11:26:37.788" v="13149" actId="1076"/>
          <ac:grpSpMkLst>
            <pc:docMk/>
            <pc:sldMk cId="345287772" sldId="259"/>
            <ac:grpSpMk id="4" creationId="{DADA3B4D-679D-C6DA-382E-2055A9169F34}"/>
          </ac:grpSpMkLst>
        </pc:grpChg>
        <pc:grpChg chg="mod">
          <ac:chgData name="Uros Djuric" userId="7ac78c0c42dbebbd" providerId="LiveId" clId="{F4AF8B7B-49A4-46FA-A3AB-3D703CCB4639}" dt="2023-08-25T13:33:54.951" v="17661" actId="1036"/>
          <ac:grpSpMkLst>
            <pc:docMk/>
            <pc:sldMk cId="345287772" sldId="259"/>
            <ac:grpSpMk id="9" creationId="{94B3D9FC-D872-BE37-7DFB-70E6B5A8BF6C}"/>
          </ac:grpSpMkLst>
        </pc:grpChg>
        <pc:grpChg chg="mod">
          <ac:chgData name="Uros Djuric" userId="7ac78c0c42dbebbd" providerId="LiveId" clId="{F4AF8B7B-49A4-46FA-A3AB-3D703CCB4639}" dt="2023-08-25T13:33:52.318" v="17656" actId="1036"/>
          <ac:grpSpMkLst>
            <pc:docMk/>
            <pc:sldMk cId="345287772" sldId="259"/>
            <ac:grpSpMk id="13" creationId="{3231CC87-A38B-5CCA-3688-D7047966B2A0}"/>
          </ac:grpSpMkLst>
        </pc:grpChg>
        <pc:grpChg chg="mod">
          <ac:chgData name="Uros Djuric" userId="7ac78c0c42dbebbd" providerId="LiveId" clId="{F4AF8B7B-49A4-46FA-A3AB-3D703CCB4639}" dt="2023-08-25T13:33:49.717" v="17650" actId="1036"/>
          <ac:grpSpMkLst>
            <pc:docMk/>
            <pc:sldMk cId="345287772" sldId="259"/>
            <ac:grpSpMk id="17" creationId="{3DDD2D8B-755C-164D-EF57-1CCBDC72E7D8}"/>
          </ac:grpSpMkLst>
        </pc:grpChg>
        <pc:grpChg chg="mod">
          <ac:chgData name="Uros Djuric" userId="7ac78c0c42dbebbd" providerId="LiveId" clId="{F4AF8B7B-49A4-46FA-A3AB-3D703CCB4639}" dt="2023-08-25T13:33:47.358" v="17646" actId="1036"/>
          <ac:grpSpMkLst>
            <pc:docMk/>
            <pc:sldMk cId="345287772" sldId="259"/>
            <ac:grpSpMk id="21" creationId="{9577BEA7-37B8-7299-BF19-90626A385063}"/>
          </ac:grpSpMkLst>
        </pc:grpChg>
        <pc:grpChg chg="mod">
          <ac:chgData name="Uros Djuric" userId="7ac78c0c42dbebbd" providerId="LiveId" clId="{F4AF8B7B-49A4-46FA-A3AB-3D703CCB4639}" dt="2023-08-25T13:33:44.335" v="17638" actId="1036"/>
          <ac:grpSpMkLst>
            <pc:docMk/>
            <pc:sldMk cId="345287772" sldId="259"/>
            <ac:grpSpMk id="25" creationId="{6DC9AF92-4477-8619-1B88-592BCF1A2F20}"/>
          </ac:grpSpMkLst>
        </pc:grpChg>
        <pc:grpChg chg="mod">
          <ac:chgData name="Uros Djuric" userId="7ac78c0c42dbebbd" providerId="LiveId" clId="{F4AF8B7B-49A4-46FA-A3AB-3D703CCB4639}" dt="2023-08-25T11:32:19.040" v="13157" actId="1076"/>
          <ac:grpSpMkLst>
            <pc:docMk/>
            <pc:sldMk cId="345287772" sldId="259"/>
            <ac:grpSpMk id="29" creationId="{BB64E3C3-B9F0-A9FF-350F-B5D235041513}"/>
          </ac:grpSpMkLst>
        </pc:grpChg>
        <pc:grpChg chg="mod">
          <ac:chgData name="Uros Djuric" userId="7ac78c0c42dbebbd" providerId="LiveId" clId="{F4AF8B7B-49A4-46FA-A3AB-3D703CCB4639}" dt="2023-08-25T11:33:54.186" v="13180" actId="1076"/>
          <ac:grpSpMkLst>
            <pc:docMk/>
            <pc:sldMk cId="345287772" sldId="259"/>
            <ac:grpSpMk id="33" creationId="{B0AFB8CF-DFED-F478-E5EE-355F4833B698}"/>
          </ac:grpSpMkLst>
        </pc:grpChg>
        <pc:grpChg chg="mod">
          <ac:chgData name="Uros Djuric" userId="7ac78c0c42dbebbd" providerId="LiveId" clId="{F4AF8B7B-49A4-46FA-A3AB-3D703CCB4639}" dt="2023-08-25T11:33:46.840" v="13177" actId="1076"/>
          <ac:grpSpMkLst>
            <pc:docMk/>
            <pc:sldMk cId="345287772" sldId="259"/>
            <ac:grpSpMk id="37" creationId="{CA18AD47-8D68-4963-1619-924D680E0486}"/>
          </ac:grpSpMkLst>
        </pc:grpChg>
        <pc:picChg chg="add del">
          <ac:chgData name="Uros Djuric" userId="7ac78c0c42dbebbd" providerId="LiveId" clId="{F4AF8B7B-49A4-46FA-A3AB-3D703CCB4639}" dt="2023-08-23T08:08:39.483" v="183" actId="22"/>
          <ac:picMkLst>
            <pc:docMk/>
            <pc:sldMk cId="345287772" sldId="259"/>
            <ac:picMk id="3" creationId="{93055413-B5F7-2012-49E0-6AE1918F01B4}"/>
          </ac:picMkLst>
        </pc:picChg>
        <pc:picChg chg="mod">
          <ac:chgData name="Uros Djuric" userId="7ac78c0c42dbebbd" providerId="LiveId" clId="{F4AF8B7B-49A4-46FA-A3AB-3D703CCB4639}" dt="2023-08-25T13:33:40.002" v="17632" actId="1036"/>
          <ac:picMkLst>
            <pc:docMk/>
            <pc:sldMk cId="345287772" sldId="259"/>
            <ac:picMk id="5" creationId="{0F17AAB0-49D8-9B6A-E996-61EBC78D75C6}"/>
          </ac:picMkLst>
        </pc:picChg>
        <pc:picChg chg="mod">
          <ac:chgData name="Uros Djuric" userId="7ac78c0c42dbebbd" providerId="LiveId" clId="{F4AF8B7B-49A4-46FA-A3AB-3D703CCB4639}" dt="2023-08-25T13:33:40.002" v="17632" actId="1036"/>
          <ac:picMkLst>
            <pc:docMk/>
            <pc:sldMk cId="345287772" sldId="259"/>
            <ac:picMk id="6" creationId="{AF70E4D7-8968-B4C5-7FA7-79F4EB8D2EAD}"/>
          </ac:picMkLst>
        </pc:picChg>
        <pc:picChg chg="mod">
          <ac:chgData name="Uros Djuric" userId="7ac78c0c42dbebbd" providerId="LiveId" clId="{F4AF8B7B-49A4-46FA-A3AB-3D703CCB4639}" dt="2023-08-25T13:33:21.612" v="17617" actId="1076"/>
          <ac:picMkLst>
            <pc:docMk/>
            <pc:sldMk cId="345287772" sldId="259"/>
            <ac:picMk id="8" creationId="{75062ACA-4AFA-EDE7-DD59-3717E5442983}"/>
          </ac:picMkLst>
        </pc:picChg>
        <pc:picChg chg="add del mod">
          <ac:chgData name="Uros Djuric" userId="7ac78c0c42dbebbd" providerId="LiveId" clId="{F4AF8B7B-49A4-46FA-A3AB-3D703CCB4639}" dt="2023-08-25T11:31:29.291" v="13150" actId="478"/>
          <ac:picMkLst>
            <pc:docMk/>
            <pc:sldMk cId="345287772" sldId="259"/>
            <ac:picMk id="42" creationId="{DA44DCCF-F514-5354-4374-1B325E7258A4}"/>
          </ac:picMkLst>
        </pc:picChg>
        <pc:picChg chg="add mod modCrop">
          <ac:chgData name="Uros Djuric" userId="7ac78c0c42dbebbd" providerId="LiveId" clId="{F4AF8B7B-49A4-46FA-A3AB-3D703CCB4639}" dt="2023-08-23T08:13:06.359" v="242" actId="108"/>
          <ac:picMkLst>
            <pc:docMk/>
            <pc:sldMk cId="345287772" sldId="259"/>
            <ac:picMk id="47" creationId="{DAEA4045-0829-1C96-A557-A6B6BD4D57A7}"/>
          </ac:picMkLst>
        </pc:picChg>
        <pc:picChg chg="add mod">
          <ac:chgData name="Uros Djuric" userId="7ac78c0c42dbebbd" providerId="LiveId" clId="{F4AF8B7B-49A4-46FA-A3AB-3D703CCB4639}" dt="2023-08-25T11:32:55.200" v="13164" actId="1076"/>
          <ac:picMkLst>
            <pc:docMk/>
            <pc:sldMk cId="345287772" sldId="259"/>
            <ac:picMk id="53" creationId="{5FB2ABF5-E457-8491-A0F2-CCC614ACF81F}"/>
          </ac:picMkLst>
        </pc:picChg>
        <pc:picChg chg="add mod modCrop">
          <ac:chgData name="Uros Djuric" userId="7ac78c0c42dbebbd" providerId="LiveId" clId="{F4AF8B7B-49A4-46FA-A3AB-3D703CCB4639}" dt="2023-08-23T08:13:09.962" v="244" actId="108"/>
          <ac:picMkLst>
            <pc:docMk/>
            <pc:sldMk cId="345287772" sldId="259"/>
            <ac:picMk id="55" creationId="{0F6EE20C-1B93-4540-6C2D-4FE4531D7F9F}"/>
          </ac:picMkLst>
        </pc:picChg>
        <pc:picChg chg="add mod">
          <ac:chgData name="Uros Djuric" userId="7ac78c0c42dbebbd" providerId="LiveId" clId="{F4AF8B7B-49A4-46FA-A3AB-3D703CCB4639}" dt="2023-08-25T11:31:39.378" v="13152" actId="1076"/>
          <ac:picMkLst>
            <pc:docMk/>
            <pc:sldMk cId="345287772" sldId="259"/>
            <ac:picMk id="56" creationId="{D1229443-E018-08CA-6611-9C17CE63DAFE}"/>
          </ac:picMkLst>
        </pc:picChg>
        <pc:picChg chg="add mod modCrop">
          <ac:chgData name="Uros Djuric" userId="7ac78c0c42dbebbd" providerId="LiveId" clId="{F4AF8B7B-49A4-46FA-A3AB-3D703CCB4639}" dt="2023-08-23T08:13:11.706" v="245" actId="108"/>
          <ac:picMkLst>
            <pc:docMk/>
            <pc:sldMk cId="345287772" sldId="259"/>
            <ac:picMk id="57" creationId="{A1FB00EC-4F70-7D76-03FC-B77B3C089B95}"/>
          </ac:picMkLst>
        </pc:picChg>
        <pc:picChg chg="add mod modCrop">
          <ac:chgData name="Uros Djuric" userId="7ac78c0c42dbebbd" providerId="LiveId" clId="{F4AF8B7B-49A4-46FA-A3AB-3D703CCB4639}" dt="2023-08-23T08:13:13.957" v="246" actId="108"/>
          <ac:picMkLst>
            <pc:docMk/>
            <pc:sldMk cId="345287772" sldId="259"/>
            <ac:picMk id="59" creationId="{C3B6D671-39DC-9529-EE1C-4256E1D8C0B4}"/>
          </ac:picMkLst>
        </pc:picChg>
        <pc:picChg chg="add mod modCrop">
          <ac:chgData name="Uros Djuric" userId="7ac78c0c42dbebbd" providerId="LiveId" clId="{F4AF8B7B-49A4-46FA-A3AB-3D703CCB4639}" dt="2023-08-23T08:13:15.361" v="247" actId="108"/>
          <ac:picMkLst>
            <pc:docMk/>
            <pc:sldMk cId="345287772" sldId="259"/>
            <ac:picMk id="61" creationId="{C9E4EB39-927E-B5DF-0D60-FC54426C5F87}"/>
          </ac:picMkLst>
        </pc:picChg>
        <pc:picChg chg="add mod modCrop">
          <ac:chgData name="Uros Djuric" userId="7ac78c0c42dbebbd" providerId="LiveId" clId="{F4AF8B7B-49A4-46FA-A3AB-3D703CCB4639}" dt="2023-08-25T11:32:29.026" v="13159" actId="1076"/>
          <ac:picMkLst>
            <pc:docMk/>
            <pc:sldMk cId="345287772" sldId="259"/>
            <ac:picMk id="63" creationId="{0ECF1E35-5ABB-B635-F9BC-CE401DA0BB3A}"/>
          </ac:picMkLst>
        </pc:picChg>
        <pc:picChg chg="add del">
          <ac:chgData name="Uros Djuric" userId="7ac78c0c42dbebbd" providerId="LiveId" clId="{F4AF8B7B-49A4-46FA-A3AB-3D703CCB4639}" dt="2023-08-23T08:20:42.261" v="321" actId="478"/>
          <ac:picMkLst>
            <pc:docMk/>
            <pc:sldMk cId="345287772" sldId="259"/>
            <ac:picMk id="65" creationId="{87B09E92-D1C7-D929-F336-373CFE8201B7}"/>
          </ac:picMkLst>
        </pc:picChg>
        <pc:inkChg chg="mod">
          <ac:chgData name="Uros Djuric" userId="7ac78c0c42dbebbd" providerId="LiveId" clId="{F4AF8B7B-49A4-46FA-A3AB-3D703CCB4639}" dt="2023-08-25T11:34:06.770" v="13181" actId="14100"/>
          <ac:inkMkLst>
            <pc:docMk/>
            <pc:sldMk cId="345287772" sldId="259"/>
            <ac:inkMk id="10" creationId="{200066C8-43DE-BA9F-62F3-28D7FA7B3717}"/>
          </ac:inkMkLst>
        </pc:inkChg>
        <pc:inkChg chg="mod">
          <ac:chgData name="Uros Djuric" userId="7ac78c0c42dbebbd" providerId="LiveId" clId="{F4AF8B7B-49A4-46FA-A3AB-3D703CCB4639}" dt="2023-08-25T11:33:38.687" v="13176" actId="14100"/>
          <ac:inkMkLst>
            <pc:docMk/>
            <pc:sldMk cId="345287772" sldId="259"/>
            <ac:inkMk id="14" creationId="{6090A093-C724-E297-8A75-56D2A6B62C17}"/>
          </ac:inkMkLst>
        </pc:inkChg>
        <pc:inkChg chg="mod">
          <ac:chgData name="Uros Djuric" userId="7ac78c0c42dbebbd" providerId="LiveId" clId="{F4AF8B7B-49A4-46FA-A3AB-3D703CCB4639}" dt="2023-08-25T11:32:49.700" v="13162" actId="1076"/>
          <ac:inkMkLst>
            <pc:docMk/>
            <pc:sldMk cId="345287772" sldId="259"/>
            <ac:inkMk id="18" creationId="{B08C6D63-5256-D685-6E6B-83220DD452B0}"/>
          </ac:inkMkLst>
        </pc:inkChg>
        <pc:inkChg chg="mod">
          <ac:chgData name="Uros Djuric" userId="7ac78c0c42dbebbd" providerId="LiveId" clId="{F4AF8B7B-49A4-46FA-A3AB-3D703CCB4639}" dt="2023-08-25T11:33:51.257" v="13179" actId="14100"/>
          <ac:inkMkLst>
            <pc:docMk/>
            <pc:sldMk cId="345287772" sldId="259"/>
            <ac:inkMk id="34" creationId="{CB1E25CD-1EEE-8C85-AA2C-6C615B84E38B}"/>
          </ac:inkMkLst>
        </pc:inkChg>
        <pc:inkChg chg="mod">
          <ac:chgData name="Uros Djuric" userId="7ac78c0c42dbebbd" providerId="LiveId" clId="{F4AF8B7B-49A4-46FA-A3AB-3D703CCB4639}" dt="2023-08-25T11:26:26.415" v="13145"/>
          <ac:inkMkLst>
            <pc:docMk/>
            <pc:sldMk cId="345287772" sldId="259"/>
            <ac:inkMk id="46" creationId="{9DCCA184-6C80-A65A-87E0-0CB49C12FD03}"/>
          </ac:inkMkLst>
        </pc:inkChg>
        <pc:inkChg chg="mod">
          <ac:chgData name="Uros Djuric" userId="7ac78c0c42dbebbd" providerId="LiveId" clId="{F4AF8B7B-49A4-46FA-A3AB-3D703CCB4639}" dt="2023-08-25T11:26:26.415" v="13145"/>
          <ac:inkMkLst>
            <pc:docMk/>
            <pc:sldMk cId="345287772" sldId="259"/>
            <ac:inkMk id="51" creationId="{DC4450DF-FFC2-487B-E269-1D2E6C2CD9B1}"/>
          </ac:inkMkLst>
        </pc:inkChg>
        <pc:inkChg chg="mod">
          <ac:chgData name="Uros Djuric" userId="7ac78c0c42dbebbd" providerId="LiveId" clId="{F4AF8B7B-49A4-46FA-A3AB-3D703CCB4639}" dt="2023-08-25T11:26:26.415" v="13145"/>
          <ac:inkMkLst>
            <pc:docMk/>
            <pc:sldMk cId="345287772" sldId="259"/>
            <ac:inkMk id="54" creationId="{7393DFF0-3E11-31DB-92D9-22C30D01FF42}"/>
          </ac:inkMkLst>
        </pc:inkChg>
      </pc:sldChg>
      <pc:sldChg chg="addSp delSp modSp add del mod">
        <pc:chgData name="Uros Djuric" userId="7ac78c0c42dbebbd" providerId="LiveId" clId="{F4AF8B7B-49A4-46FA-A3AB-3D703CCB4639}" dt="2023-08-25T13:33:00.863" v="17611" actId="108"/>
        <pc:sldMkLst>
          <pc:docMk/>
          <pc:sldMk cId="803679665" sldId="260"/>
        </pc:sldMkLst>
        <pc:spChg chg="add mod ord">
          <ac:chgData name="Uros Djuric" userId="7ac78c0c42dbebbd" providerId="LiveId" clId="{F4AF8B7B-49A4-46FA-A3AB-3D703CCB4639}" dt="2023-08-25T13:32:55.597" v="17609" actId="167"/>
          <ac:spMkLst>
            <pc:docMk/>
            <pc:sldMk cId="803679665" sldId="260"/>
            <ac:spMk id="2" creationId="{3C15AF04-EE6B-0AE9-67BF-6C13F68C853B}"/>
          </ac:spMkLst>
        </pc:spChg>
        <pc:spChg chg="mod">
          <ac:chgData name="Uros Djuric" userId="7ac78c0c42dbebbd" providerId="LiveId" clId="{F4AF8B7B-49A4-46FA-A3AB-3D703CCB4639}" dt="2023-08-23T08:13:56.556" v="255" actId="1076"/>
          <ac:spMkLst>
            <pc:docMk/>
            <pc:sldMk cId="803679665" sldId="260"/>
            <ac:spMk id="39" creationId="{C0FCCCF6-9660-13AF-0D61-772855CBDC09}"/>
          </ac:spMkLst>
        </pc:spChg>
        <pc:spChg chg="mod">
          <ac:chgData name="Uros Djuric" userId="7ac78c0c42dbebbd" providerId="LiveId" clId="{F4AF8B7B-49A4-46FA-A3AB-3D703CCB4639}" dt="2023-08-23T08:14:38.468" v="260" actId="1076"/>
          <ac:spMkLst>
            <pc:docMk/>
            <pc:sldMk cId="803679665" sldId="260"/>
            <ac:spMk id="44" creationId="{4EC7BB94-7268-DAF4-ED7D-7BAE19945DFA}"/>
          </ac:spMkLst>
        </pc:spChg>
        <pc:spChg chg="mod">
          <ac:chgData name="Uros Djuric" userId="7ac78c0c42dbebbd" providerId="LiveId" clId="{F4AF8B7B-49A4-46FA-A3AB-3D703CCB4639}" dt="2023-08-23T08:16:38.636" v="317" actId="113"/>
          <ac:spMkLst>
            <pc:docMk/>
            <pc:sldMk cId="803679665" sldId="260"/>
            <ac:spMk id="45" creationId="{F9D2AB8A-0507-728D-84FC-0D5ACA5783C7}"/>
          </ac:spMkLst>
        </pc:spChg>
        <pc:spChg chg="mod">
          <ac:chgData name="Uros Djuric" userId="7ac78c0c42dbebbd" providerId="LiveId" clId="{F4AF8B7B-49A4-46FA-A3AB-3D703CCB4639}" dt="2023-08-23T08:16:40.789" v="318" actId="113"/>
          <ac:spMkLst>
            <pc:docMk/>
            <pc:sldMk cId="803679665" sldId="260"/>
            <ac:spMk id="46" creationId="{16CA4D4B-161C-549C-90DA-3E2FDCCA0B11}"/>
          </ac:spMkLst>
        </pc:spChg>
        <pc:spChg chg="mod">
          <ac:chgData name="Uros Djuric" userId="7ac78c0c42dbebbd" providerId="LiveId" clId="{F4AF8B7B-49A4-46FA-A3AB-3D703CCB4639}" dt="2023-08-23T08:16:42.563" v="319" actId="113"/>
          <ac:spMkLst>
            <pc:docMk/>
            <pc:sldMk cId="803679665" sldId="260"/>
            <ac:spMk id="47" creationId="{5B5056D4-220E-B108-2213-6F0B3628D0D2}"/>
          </ac:spMkLst>
        </pc:spChg>
        <pc:spChg chg="mod">
          <ac:chgData name="Uros Djuric" userId="7ac78c0c42dbebbd" providerId="LiveId" clId="{F4AF8B7B-49A4-46FA-A3AB-3D703CCB4639}" dt="2023-08-23T08:14:33.740" v="259" actId="1076"/>
          <ac:spMkLst>
            <pc:docMk/>
            <pc:sldMk cId="803679665" sldId="260"/>
            <ac:spMk id="64" creationId="{4F60552C-CDC1-D97C-EBA2-9F9C2326BF5E}"/>
          </ac:spMkLst>
        </pc:spChg>
        <pc:spChg chg="mod">
          <ac:chgData name="Uros Djuric" userId="7ac78c0c42dbebbd" providerId="LiveId" clId="{F4AF8B7B-49A4-46FA-A3AB-3D703CCB4639}" dt="2023-08-25T13:32:57.291" v="17610" actId="207"/>
          <ac:spMkLst>
            <pc:docMk/>
            <pc:sldMk cId="803679665" sldId="260"/>
            <ac:spMk id="69" creationId="{4FD6EA75-EAAE-F60E-A5F4-503003CDC1FE}"/>
          </ac:spMkLst>
        </pc:spChg>
        <pc:picChg chg="del">
          <ac:chgData name="Uros Djuric" userId="7ac78c0c42dbebbd" providerId="LiveId" clId="{F4AF8B7B-49A4-46FA-A3AB-3D703CCB4639}" dt="2023-08-23T08:15:27.104" v="266" actId="478"/>
          <ac:picMkLst>
            <pc:docMk/>
            <pc:sldMk cId="803679665" sldId="260"/>
            <ac:picMk id="4" creationId="{63977A7B-A059-C201-6C4C-FBB753D1FF91}"/>
          </ac:picMkLst>
        </pc:picChg>
        <pc:picChg chg="add mod">
          <ac:chgData name="Uros Djuric" userId="7ac78c0c42dbebbd" providerId="LiveId" clId="{F4AF8B7B-49A4-46FA-A3AB-3D703CCB4639}" dt="2023-08-25T13:33:00.863" v="17611" actId="108"/>
          <ac:picMkLst>
            <pc:docMk/>
            <pc:sldMk cId="803679665" sldId="260"/>
            <ac:picMk id="8" creationId="{AF3DC6DE-A9DD-FD63-DCB4-30456BF474E0}"/>
          </ac:picMkLst>
        </pc:picChg>
        <pc:picChg chg="mod">
          <ac:chgData name="Uros Djuric" userId="7ac78c0c42dbebbd" providerId="LiveId" clId="{F4AF8B7B-49A4-46FA-A3AB-3D703CCB4639}" dt="2023-08-23T08:26:42.366" v="372" actId="1076"/>
          <ac:picMkLst>
            <pc:docMk/>
            <pc:sldMk cId="803679665" sldId="260"/>
            <ac:picMk id="10" creationId="{A9CAE28A-19C0-90BC-C450-E18FA03C8D51}"/>
          </ac:picMkLst>
        </pc:picChg>
        <pc:picChg chg="mod">
          <ac:chgData name="Uros Djuric" userId="7ac78c0c42dbebbd" providerId="LiveId" clId="{F4AF8B7B-49A4-46FA-A3AB-3D703CCB4639}" dt="2023-08-23T08:42:14.617" v="1451" actId="14100"/>
          <ac:picMkLst>
            <pc:docMk/>
            <pc:sldMk cId="803679665" sldId="260"/>
            <ac:picMk id="11" creationId="{0DFC82C5-3AA0-C58B-E733-573B224A8E96}"/>
          </ac:picMkLst>
        </pc:picChg>
        <pc:cxnChg chg="add mod">
          <ac:chgData name="Uros Djuric" userId="7ac78c0c42dbebbd" providerId="LiveId" clId="{F4AF8B7B-49A4-46FA-A3AB-3D703CCB4639}" dt="2023-08-23T08:14:14.580" v="258" actId="14861"/>
          <ac:cxnSpMkLst>
            <pc:docMk/>
            <pc:sldMk cId="803679665" sldId="260"/>
            <ac:cxnSpMk id="3" creationId="{A177DBA8-D2FD-8ACD-42F2-CA0E9D6BE85C}"/>
          </ac:cxnSpMkLst>
        </pc:cxnChg>
        <pc:cxnChg chg="add mod">
          <ac:chgData name="Uros Djuric" userId="7ac78c0c42dbebbd" providerId="LiveId" clId="{F4AF8B7B-49A4-46FA-A3AB-3D703CCB4639}" dt="2023-08-23T08:14:14.580" v="258" actId="14861"/>
          <ac:cxnSpMkLst>
            <pc:docMk/>
            <pc:sldMk cId="803679665" sldId="260"/>
            <ac:cxnSpMk id="6" creationId="{F58178BE-7632-9D9B-2776-24341F1B71B8}"/>
          </ac:cxnSpMkLst>
        </pc:cxnChg>
        <pc:cxnChg chg="add mod">
          <ac:chgData name="Uros Djuric" userId="7ac78c0c42dbebbd" providerId="LiveId" clId="{F4AF8B7B-49A4-46FA-A3AB-3D703CCB4639}" dt="2023-08-23T08:14:14.580" v="258" actId="14861"/>
          <ac:cxnSpMkLst>
            <pc:docMk/>
            <pc:sldMk cId="803679665" sldId="260"/>
            <ac:cxnSpMk id="7" creationId="{1E2798B5-5AAD-CCE9-9F12-64CB0546CEE0}"/>
          </ac:cxnSpMkLst>
        </pc:cxnChg>
      </pc:sldChg>
      <pc:sldChg chg="addSp delSp modSp add del mod">
        <pc:chgData name="Uros Djuric" userId="7ac78c0c42dbebbd" providerId="LiveId" clId="{F4AF8B7B-49A4-46FA-A3AB-3D703CCB4639}" dt="2023-08-25T13:32:12.807" v="17599" actId="1036"/>
        <pc:sldMkLst>
          <pc:docMk/>
          <pc:sldMk cId="1397979269" sldId="261"/>
        </pc:sldMkLst>
        <pc:spChg chg="add mod ord">
          <ac:chgData name="Uros Djuric" userId="7ac78c0c42dbebbd" providerId="LiveId" clId="{F4AF8B7B-49A4-46FA-A3AB-3D703CCB4639}" dt="2023-08-25T13:31:36.640" v="17586" actId="167"/>
          <ac:spMkLst>
            <pc:docMk/>
            <pc:sldMk cId="1397979269" sldId="261"/>
            <ac:spMk id="4" creationId="{BC22A03B-4EA1-9B53-F94A-80503A3564CF}"/>
          </ac:spMkLst>
        </pc:spChg>
        <pc:spChg chg="add del">
          <ac:chgData name="Uros Djuric" userId="7ac78c0c42dbebbd" providerId="LiveId" clId="{F4AF8B7B-49A4-46FA-A3AB-3D703CCB4639}" dt="2023-08-23T08:44:25.250" v="1483" actId="478"/>
          <ac:spMkLst>
            <pc:docMk/>
            <pc:sldMk cId="1397979269" sldId="261"/>
            <ac:spMk id="19" creationId="{BB361956-4BE4-D0C9-556B-2AAAB6AE62F1}"/>
          </ac:spMkLst>
        </pc:spChg>
        <pc:spChg chg="mod">
          <ac:chgData name="Uros Djuric" userId="7ac78c0c42dbebbd" providerId="LiveId" clId="{F4AF8B7B-49A4-46FA-A3AB-3D703CCB4639}" dt="2023-08-25T13:31:52.504" v="17593" actId="1036"/>
          <ac:spMkLst>
            <pc:docMk/>
            <pc:sldMk cId="1397979269" sldId="261"/>
            <ac:spMk id="39" creationId="{C0FCCCF6-9660-13AF-0D61-772855CBDC09}"/>
          </ac:spMkLst>
        </pc:spChg>
        <pc:spChg chg="mod">
          <ac:chgData name="Uros Djuric" userId="7ac78c0c42dbebbd" providerId="LiveId" clId="{F4AF8B7B-49A4-46FA-A3AB-3D703CCB4639}" dt="2023-08-25T13:31:52.504" v="17593" actId="1036"/>
          <ac:spMkLst>
            <pc:docMk/>
            <pc:sldMk cId="1397979269" sldId="261"/>
            <ac:spMk id="40" creationId="{2F015B6B-E933-9B02-E48B-61FF44D33938}"/>
          </ac:spMkLst>
        </pc:spChg>
        <pc:spChg chg="del">
          <ac:chgData name="Uros Djuric" userId="7ac78c0c42dbebbd" providerId="LiveId" clId="{F4AF8B7B-49A4-46FA-A3AB-3D703CCB4639}" dt="2023-08-23T08:29:41.631" v="411" actId="478"/>
          <ac:spMkLst>
            <pc:docMk/>
            <pc:sldMk cId="1397979269" sldId="261"/>
            <ac:spMk id="43" creationId="{589AE2AD-F54A-2F69-AD1E-A7CA957285C4}"/>
          </ac:spMkLst>
        </pc:spChg>
        <pc:spChg chg="mod">
          <ac:chgData name="Uros Djuric" userId="7ac78c0c42dbebbd" providerId="LiveId" clId="{F4AF8B7B-49A4-46FA-A3AB-3D703CCB4639}" dt="2023-08-25T13:31:52.504" v="17593" actId="1036"/>
          <ac:spMkLst>
            <pc:docMk/>
            <pc:sldMk cId="1397979269" sldId="261"/>
            <ac:spMk id="44" creationId="{4EC7BB94-7268-DAF4-ED7D-7BAE19945DFA}"/>
          </ac:spMkLst>
        </pc:spChg>
        <pc:spChg chg="mod">
          <ac:chgData name="Uros Djuric" userId="7ac78c0c42dbebbd" providerId="LiveId" clId="{F4AF8B7B-49A4-46FA-A3AB-3D703CCB4639}" dt="2023-08-25T13:31:52.504" v="17593" actId="1036"/>
          <ac:spMkLst>
            <pc:docMk/>
            <pc:sldMk cId="1397979269" sldId="261"/>
            <ac:spMk id="45" creationId="{F9D2AB8A-0507-728D-84FC-0D5ACA5783C7}"/>
          </ac:spMkLst>
        </pc:spChg>
        <pc:spChg chg="mod">
          <ac:chgData name="Uros Djuric" userId="7ac78c0c42dbebbd" providerId="LiveId" clId="{F4AF8B7B-49A4-46FA-A3AB-3D703CCB4639}" dt="2023-08-25T13:31:52.504" v="17593" actId="1036"/>
          <ac:spMkLst>
            <pc:docMk/>
            <pc:sldMk cId="1397979269" sldId="261"/>
            <ac:spMk id="46" creationId="{16CA4D4B-161C-549C-90DA-3E2FDCCA0B11}"/>
          </ac:spMkLst>
        </pc:spChg>
        <pc:spChg chg="del mod">
          <ac:chgData name="Uros Djuric" userId="7ac78c0c42dbebbd" providerId="LiveId" clId="{F4AF8B7B-49A4-46FA-A3AB-3D703CCB4639}" dt="2023-08-23T08:29:42.829" v="413" actId="478"/>
          <ac:spMkLst>
            <pc:docMk/>
            <pc:sldMk cId="1397979269" sldId="261"/>
            <ac:spMk id="47" creationId="{5B5056D4-220E-B108-2213-6F0B3628D0D2}"/>
          </ac:spMkLst>
        </pc:spChg>
        <pc:spChg chg="mod">
          <ac:chgData name="Uros Djuric" userId="7ac78c0c42dbebbd" providerId="LiveId" clId="{F4AF8B7B-49A4-46FA-A3AB-3D703CCB4639}" dt="2023-08-25T13:31:52.504" v="17593" actId="1036"/>
          <ac:spMkLst>
            <pc:docMk/>
            <pc:sldMk cId="1397979269" sldId="261"/>
            <ac:spMk id="64" creationId="{4F60552C-CDC1-D97C-EBA2-9F9C2326BF5E}"/>
          </ac:spMkLst>
        </pc:spChg>
        <pc:spChg chg="mod">
          <ac:chgData name="Uros Djuric" userId="7ac78c0c42dbebbd" providerId="LiveId" clId="{F4AF8B7B-49A4-46FA-A3AB-3D703CCB4639}" dt="2023-08-25T13:31:38.619" v="17587" actId="207"/>
          <ac:spMkLst>
            <pc:docMk/>
            <pc:sldMk cId="1397979269" sldId="261"/>
            <ac:spMk id="69" creationId="{4FD6EA75-EAAE-F60E-A5F4-503003CDC1FE}"/>
          </ac:spMkLst>
        </pc:spChg>
        <pc:picChg chg="add mod">
          <ac:chgData name="Uros Djuric" userId="7ac78c0c42dbebbd" providerId="LiveId" clId="{F4AF8B7B-49A4-46FA-A3AB-3D703CCB4639}" dt="2023-08-25T13:31:43.802" v="17588" actId="108"/>
          <ac:picMkLst>
            <pc:docMk/>
            <pc:sldMk cId="1397979269" sldId="261"/>
            <ac:picMk id="2" creationId="{9C8288C0-A64B-DCF8-136D-91180C6AB8C9}"/>
          </ac:picMkLst>
        </pc:picChg>
        <pc:picChg chg="add mod modCrop">
          <ac:chgData name="Uros Djuric" userId="7ac78c0c42dbebbd" providerId="LiveId" clId="{F4AF8B7B-49A4-46FA-A3AB-3D703CCB4639}" dt="2023-08-25T13:32:12.807" v="17599" actId="1036"/>
          <ac:picMkLst>
            <pc:docMk/>
            <pc:sldMk cId="1397979269" sldId="261"/>
            <ac:picMk id="5" creationId="{4BAA01B4-2789-A57D-FB4D-A7405AA37180}"/>
          </ac:picMkLst>
        </pc:picChg>
        <pc:picChg chg="del">
          <ac:chgData name="Uros Djuric" userId="7ac78c0c42dbebbd" providerId="LiveId" clId="{F4AF8B7B-49A4-46FA-A3AB-3D703CCB4639}" dt="2023-08-23T08:22:32.314" v="338" actId="478"/>
          <ac:picMkLst>
            <pc:docMk/>
            <pc:sldMk cId="1397979269" sldId="261"/>
            <ac:picMk id="5" creationId="{93A31BAE-226F-EB0C-255B-C49C0B8C6BAD}"/>
          </ac:picMkLst>
        </pc:picChg>
        <pc:picChg chg="del">
          <ac:chgData name="Uros Djuric" userId="7ac78c0c42dbebbd" providerId="LiveId" clId="{F4AF8B7B-49A4-46FA-A3AB-3D703CCB4639}" dt="2023-08-23T08:20:58.192" v="323" actId="478"/>
          <ac:picMkLst>
            <pc:docMk/>
            <pc:sldMk cId="1397979269" sldId="261"/>
            <ac:picMk id="8" creationId="{AF3DC6DE-A9DD-FD63-DCB4-30456BF474E0}"/>
          </ac:picMkLst>
        </pc:picChg>
        <pc:picChg chg="add mod modCrop">
          <ac:chgData name="Uros Djuric" userId="7ac78c0c42dbebbd" providerId="LiveId" clId="{F4AF8B7B-49A4-46FA-A3AB-3D703CCB4639}" dt="2023-08-25T13:32:06.612" v="17595" actId="554"/>
          <ac:picMkLst>
            <pc:docMk/>
            <pc:sldMk cId="1397979269" sldId="261"/>
            <ac:picMk id="9" creationId="{837D4647-9DC6-9364-98E6-CC3194AA25D5}"/>
          </ac:picMkLst>
        </pc:picChg>
        <pc:picChg chg="add del mod">
          <ac:chgData name="Uros Djuric" userId="7ac78c0c42dbebbd" providerId="LiveId" clId="{F4AF8B7B-49A4-46FA-A3AB-3D703CCB4639}" dt="2023-08-23T08:26:37.171" v="370" actId="478"/>
          <ac:picMkLst>
            <pc:docMk/>
            <pc:sldMk cId="1397979269" sldId="261"/>
            <ac:picMk id="10" creationId="{4A03B673-E9D9-36BA-95BB-71690C9F5D3B}"/>
          </ac:picMkLst>
        </pc:picChg>
        <pc:picChg chg="del">
          <ac:chgData name="Uros Djuric" userId="7ac78c0c42dbebbd" providerId="LiveId" clId="{F4AF8B7B-49A4-46FA-A3AB-3D703CCB4639}" dt="2023-08-23T08:22:30.382" v="337" actId="478"/>
          <ac:picMkLst>
            <pc:docMk/>
            <pc:sldMk cId="1397979269" sldId="261"/>
            <ac:picMk id="10" creationId="{A9CAE28A-19C0-90BC-C450-E18FA03C8D51}"/>
          </ac:picMkLst>
        </pc:picChg>
        <pc:picChg chg="mod">
          <ac:chgData name="Uros Djuric" userId="7ac78c0c42dbebbd" providerId="LiveId" clId="{F4AF8B7B-49A4-46FA-A3AB-3D703CCB4639}" dt="2023-08-25T13:32:06.612" v="17595" actId="554"/>
          <ac:picMkLst>
            <pc:docMk/>
            <pc:sldMk cId="1397979269" sldId="261"/>
            <ac:picMk id="11" creationId="{0DFC82C5-3AA0-C58B-E733-573B224A8E96}"/>
          </ac:picMkLst>
        </pc:picChg>
        <pc:picChg chg="add mod">
          <ac:chgData name="Uros Djuric" userId="7ac78c0c42dbebbd" providerId="LiveId" clId="{F4AF8B7B-49A4-46FA-A3AB-3D703CCB4639}" dt="2023-08-25T13:32:06.612" v="17595" actId="554"/>
          <ac:picMkLst>
            <pc:docMk/>
            <pc:sldMk cId="1397979269" sldId="261"/>
            <ac:picMk id="12" creationId="{84A66590-C0B8-374D-0AD3-0E9CB5E202A1}"/>
          </ac:picMkLst>
        </pc:picChg>
        <pc:picChg chg="add mod">
          <ac:chgData name="Uros Djuric" userId="7ac78c0c42dbebbd" providerId="LiveId" clId="{F4AF8B7B-49A4-46FA-A3AB-3D703CCB4639}" dt="2023-08-25T13:32:06.612" v="17595" actId="554"/>
          <ac:picMkLst>
            <pc:docMk/>
            <pc:sldMk cId="1397979269" sldId="261"/>
            <ac:picMk id="13" creationId="{ADE16AE6-D10C-967A-61AF-BD76434D77AD}"/>
          </ac:picMkLst>
        </pc:picChg>
        <pc:picChg chg="add mod">
          <ac:chgData name="Uros Djuric" userId="7ac78c0c42dbebbd" providerId="LiveId" clId="{F4AF8B7B-49A4-46FA-A3AB-3D703CCB4639}" dt="2023-08-25T13:32:06.612" v="17595" actId="554"/>
          <ac:picMkLst>
            <pc:docMk/>
            <pc:sldMk cId="1397979269" sldId="261"/>
            <ac:picMk id="14" creationId="{ED5AFBFC-FF7A-2C22-07D4-1B51B1C3C226}"/>
          </ac:picMkLst>
        </pc:picChg>
        <pc:picChg chg="del">
          <ac:chgData name="Uros Djuric" userId="7ac78c0c42dbebbd" providerId="LiveId" clId="{F4AF8B7B-49A4-46FA-A3AB-3D703CCB4639}" dt="2023-08-23T08:22:39.751" v="345" actId="478"/>
          <ac:picMkLst>
            <pc:docMk/>
            <pc:sldMk cId="1397979269" sldId="261"/>
            <ac:picMk id="14" creationId="{FBD3A1FB-624A-7E5B-166B-9B206E38EC78}"/>
          </ac:picMkLst>
        </pc:picChg>
        <pc:picChg chg="add mod">
          <ac:chgData name="Uros Djuric" userId="7ac78c0c42dbebbd" providerId="LiveId" clId="{F4AF8B7B-49A4-46FA-A3AB-3D703CCB4639}" dt="2023-08-25T13:32:12.807" v="17599" actId="1036"/>
          <ac:picMkLst>
            <pc:docMk/>
            <pc:sldMk cId="1397979269" sldId="261"/>
            <ac:picMk id="15" creationId="{70FEB5C0-C8CE-9161-BD4F-EA1EF2AEEAB5}"/>
          </ac:picMkLst>
        </pc:picChg>
        <pc:picChg chg="add mod">
          <ac:chgData name="Uros Djuric" userId="7ac78c0c42dbebbd" providerId="LiveId" clId="{F4AF8B7B-49A4-46FA-A3AB-3D703CCB4639}" dt="2023-08-25T13:32:06.612" v="17595" actId="554"/>
          <ac:picMkLst>
            <pc:docMk/>
            <pc:sldMk cId="1397979269" sldId="261"/>
            <ac:picMk id="16" creationId="{880B90A9-3E8E-E60D-9E4C-402823004548}"/>
          </ac:picMkLst>
        </pc:picChg>
        <pc:picChg chg="add mod">
          <ac:chgData name="Uros Djuric" userId="7ac78c0c42dbebbd" providerId="LiveId" clId="{F4AF8B7B-49A4-46FA-A3AB-3D703CCB4639}" dt="2023-08-25T13:32:06.612" v="17595" actId="554"/>
          <ac:picMkLst>
            <pc:docMk/>
            <pc:sldMk cId="1397979269" sldId="261"/>
            <ac:picMk id="17" creationId="{357D6FBE-E4A8-E7A5-C6B6-1B3F416F9600}"/>
          </ac:picMkLst>
        </pc:picChg>
        <pc:picChg chg="add mod">
          <ac:chgData name="Uros Djuric" userId="7ac78c0c42dbebbd" providerId="LiveId" clId="{F4AF8B7B-49A4-46FA-A3AB-3D703CCB4639}" dt="2023-08-25T13:32:12.807" v="17599" actId="1036"/>
          <ac:picMkLst>
            <pc:docMk/>
            <pc:sldMk cId="1397979269" sldId="261"/>
            <ac:picMk id="18" creationId="{01A88D0B-98D7-9288-E9AE-84AE422EC9D8}"/>
          </ac:picMkLst>
        </pc:picChg>
        <pc:picChg chg="del">
          <ac:chgData name="Uros Djuric" userId="7ac78c0c42dbebbd" providerId="LiveId" clId="{F4AF8B7B-49A4-46FA-A3AB-3D703CCB4639}" dt="2023-08-23T08:22:34.469" v="340" actId="478"/>
          <ac:picMkLst>
            <pc:docMk/>
            <pc:sldMk cId="1397979269" sldId="261"/>
            <ac:picMk id="21" creationId="{7FA23A59-9BC8-AC7D-B707-01B148537A3A}"/>
          </ac:picMkLst>
        </pc:picChg>
        <pc:picChg chg="del">
          <ac:chgData name="Uros Djuric" userId="7ac78c0c42dbebbd" providerId="LiveId" clId="{F4AF8B7B-49A4-46FA-A3AB-3D703CCB4639}" dt="2023-08-23T08:22:33.669" v="339" actId="478"/>
          <ac:picMkLst>
            <pc:docMk/>
            <pc:sldMk cId="1397979269" sldId="261"/>
            <ac:picMk id="22" creationId="{86F4B938-8771-1DDD-9251-65797A2BB53D}"/>
          </ac:picMkLst>
        </pc:picChg>
        <pc:picChg chg="del">
          <ac:chgData name="Uros Djuric" userId="7ac78c0c42dbebbd" providerId="LiveId" clId="{F4AF8B7B-49A4-46FA-A3AB-3D703CCB4639}" dt="2023-08-23T08:22:38.811" v="344" actId="478"/>
          <ac:picMkLst>
            <pc:docMk/>
            <pc:sldMk cId="1397979269" sldId="261"/>
            <ac:picMk id="23" creationId="{52AFCA4A-D4B3-B1F7-21C5-6E600044DBF5}"/>
          </ac:picMkLst>
        </pc:picChg>
        <pc:picChg chg="mod ord">
          <ac:chgData name="Uros Djuric" userId="7ac78c0c42dbebbd" providerId="LiveId" clId="{F4AF8B7B-49A4-46FA-A3AB-3D703CCB4639}" dt="2023-08-25T13:32:06.612" v="17595" actId="554"/>
          <ac:picMkLst>
            <pc:docMk/>
            <pc:sldMk cId="1397979269" sldId="261"/>
            <ac:picMk id="24" creationId="{E47D2338-E1F6-2508-50CF-35CA14B2EF70}"/>
          </ac:picMkLst>
        </pc:picChg>
        <pc:picChg chg="del">
          <ac:chgData name="Uros Djuric" userId="7ac78c0c42dbebbd" providerId="LiveId" clId="{F4AF8B7B-49A4-46FA-A3AB-3D703CCB4639}" dt="2023-08-23T08:22:43.106" v="346" actId="478"/>
          <ac:picMkLst>
            <pc:docMk/>
            <pc:sldMk cId="1397979269" sldId="261"/>
            <ac:picMk id="25" creationId="{39C94C25-D8E5-92F2-04EC-27861EF7D610}"/>
          </ac:picMkLst>
        </pc:picChg>
        <pc:picChg chg="del">
          <ac:chgData name="Uros Djuric" userId="7ac78c0c42dbebbd" providerId="LiveId" clId="{F4AF8B7B-49A4-46FA-A3AB-3D703CCB4639}" dt="2023-08-23T08:22:43.700" v="347" actId="478"/>
          <ac:picMkLst>
            <pc:docMk/>
            <pc:sldMk cId="1397979269" sldId="261"/>
            <ac:picMk id="26" creationId="{B587ABED-703F-1B56-301C-FF1F9B6E91D1}"/>
          </ac:picMkLst>
        </pc:picChg>
        <pc:picChg chg="del">
          <ac:chgData name="Uros Djuric" userId="7ac78c0c42dbebbd" providerId="LiveId" clId="{F4AF8B7B-49A4-46FA-A3AB-3D703CCB4639}" dt="2023-08-23T08:22:44.241" v="348" actId="478"/>
          <ac:picMkLst>
            <pc:docMk/>
            <pc:sldMk cId="1397979269" sldId="261"/>
            <ac:picMk id="27" creationId="{F1280C3F-DC61-0560-F399-F127FC30B57F}"/>
          </ac:picMkLst>
        </pc:picChg>
        <pc:picChg chg="del">
          <ac:chgData name="Uros Djuric" userId="7ac78c0c42dbebbd" providerId="LiveId" clId="{F4AF8B7B-49A4-46FA-A3AB-3D703CCB4639}" dt="2023-08-23T08:22:45.150" v="349" actId="478"/>
          <ac:picMkLst>
            <pc:docMk/>
            <pc:sldMk cId="1397979269" sldId="261"/>
            <ac:picMk id="28" creationId="{47B4DC87-BD48-0F94-3279-4BE5F7FDD694}"/>
          </ac:picMkLst>
        </pc:picChg>
        <pc:picChg chg="del">
          <ac:chgData name="Uros Djuric" userId="7ac78c0c42dbebbd" providerId="LiveId" clId="{F4AF8B7B-49A4-46FA-A3AB-3D703CCB4639}" dt="2023-08-23T08:22:38.054" v="343" actId="478"/>
          <ac:picMkLst>
            <pc:docMk/>
            <pc:sldMk cId="1397979269" sldId="261"/>
            <ac:picMk id="30" creationId="{2D17788D-76F0-264E-F8E5-D19DC275DA65}"/>
          </ac:picMkLst>
        </pc:picChg>
        <pc:picChg chg="del">
          <ac:chgData name="Uros Djuric" userId="7ac78c0c42dbebbd" providerId="LiveId" clId="{F4AF8B7B-49A4-46FA-A3AB-3D703CCB4639}" dt="2023-08-23T08:22:47.878" v="353" actId="478"/>
          <ac:picMkLst>
            <pc:docMk/>
            <pc:sldMk cId="1397979269" sldId="261"/>
            <ac:picMk id="32" creationId="{2EF8E317-FF79-39D4-C6F7-508F343763D9}"/>
          </ac:picMkLst>
        </pc:picChg>
        <pc:picChg chg="del">
          <ac:chgData name="Uros Djuric" userId="7ac78c0c42dbebbd" providerId="LiveId" clId="{F4AF8B7B-49A4-46FA-A3AB-3D703CCB4639}" dt="2023-08-23T08:22:47.269" v="352" actId="478"/>
          <ac:picMkLst>
            <pc:docMk/>
            <pc:sldMk cId="1397979269" sldId="261"/>
            <ac:picMk id="34" creationId="{1B45CF92-884E-B74C-5EE8-1731AF831162}"/>
          </ac:picMkLst>
        </pc:picChg>
        <pc:picChg chg="del">
          <ac:chgData name="Uros Djuric" userId="7ac78c0c42dbebbd" providerId="LiveId" clId="{F4AF8B7B-49A4-46FA-A3AB-3D703CCB4639}" dt="2023-08-23T08:22:45.752" v="350" actId="478"/>
          <ac:picMkLst>
            <pc:docMk/>
            <pc:sldMk cId="1397979269" sldId="261"/>
            <ac:picMk id="36" creationId="{B5E55180-6EC8-4D78-B636-E7C553CC6560}"/>
          </ac:picMkLst>
        </pc:picChg>
        <pc:picChg chg="del">
          <ac:chgData name="Uros Djuric" userId="7ac78c0c42dbebbd" providerId="LiveId" clId="{F4AF8B7B-49A4-46FA-A3AB-3D703CCB4639}" dt="2023-08-23T08:22:46.486" v="351" actId="478"/>
          <ac:picMkLst>
            <pc:docMk/>
            <pc:sldMk cId="1397979269" sldId="261"/>
            <ac:picMk id="38" creationId="{F59BB7FA-8510-DBD1-4C9B-E1399D97AE41}"/>
          </ac:picMkLst>
        </pc:picChg>
        <pc:picChg chg="del">
          <ac:chgData name="Uros Djuric" userId="7ac78c0c42dbebbd" providerId="LiveId" clId="{F4AF8B7B-49A4-46FA-A3AB-3D703CCB4639}" dt="2023-08-23T08:22:37.563" v="342" actId="478"/>
          <ac:picMkLst>
            <pc:docMk/>
            <pc:sldMk cId="1397979269" sldId="261"/>
            <ac:picMk id="42" creationId="{C7184846-CC87-33DA-CEC9-D5DDA647FEEB}"/>
          </ac:picMkLst>
        </pc:picChg>
        <pc:cxnChg chg="mod">
          <ac:chgData name="Uros Djuric" userId="7ac78c0c42dbebbd" providerId="LiveId" clId="{F4AF8B7B-49A4-46FA-A3AB-3D703CCB4639}" dt="2023-08-25T13:31:52.504" v="17593" actId="1036"/>
          <ac:cxnSpMkLst>
            <pc:docMk/>
            <pc:sldMk cId="1397979269" sldId="261"/>
            <ac:cxnSpMk id="3" creationId="{A177DBA8-D2FD-8ACD-42F2-CA0E9D6BE85C}"/>
          </ac:cxnSpMkLst>
        </pc:cxnChg>
        <pc:cxnChg chg="mod">
          <ac:chgData name="Uros Djuric" userId="7ac78c0c42dbebbd" providerId="LiveId" clId="{F4AF8B7B-49A4-46FA-A3AB-3D703CCB4639}" dt="2023-08-25T13:31:52.504" v="17593" actId="1036"/>
          <ac:cxnSpMkLst>
            <pc:docMk/>
            <pc:sldMk cId="1397979269" sldId="261"/>
            <ac:cxnSpMk id="6" creationId="{F58178BE-7632-9D9B-2776-24341F1B71B8}"/>
          </ac:cxnSpMkLst>
        </pc:cxnChg>
        <pc:cxnChg chg="del">
          <ac:chgData name="Uros Djuric" userId="7ac78c0c42dbebbd" providerId="LiveId" clId="{F4AF8B7B-49A4-46FA-A3AB-3D703CCB4639}" dt="2023-08-23T08:29:46.305" v="414" actId="478"/>
          <ac:cxnSpMkLst>
            <pc:docMk/>
            <pc:sldMk cId="1397979269" sldId="261"/>
            <ac:cxnSpMk id="7" creationId="{1E2798B5-5AAD-CCE9-9F12-64CB0546CEE0}"/>
          </ac:cxnSpMkLst>
        </pc:cxnChg>
      </pc:sldChg>
      <pc:sldChg chg="addSp delSp modSp add del mod ord">
        <pc:chgData name="Uros Djuric" userId="7ac78c0c42dbebbd" providerId="LiveId" clId="{F4AF8B7B-49A4-46FA-A3AB-3D703CCB4639}" dt="2023-08-25T13:30:32.113" v="17562" actId="108"/>
        <pc:sldMkLst>
          <pc:docMk/>
          <pc:sldMk cId="4280915690" sldId="262"/>
        </pc:sldMkLst>
        <pc:spChg chg="add mod ord">
          <ac:chgData name="Uros Djuric" userId="7ac78c0c42dbebbd" providerId="LiveId" clId="{F4AF8B7B-49A4-46FA-A3AB-3D703CCB4639}" dt="2023-08-25T13:30:04.607" v="17558" actId="167"/>
          <ac:spMkLst>
            <pc:docMk/>
            <pc:sldMk cId="4280915690" sldId="262"/>
            <ac:spMk id="2" creationId="{57028B94-03D4-AE9A-A3AA-6A31FE4AF70A}"/>
          </ac:spMkLst>
        </pc:spChg>
        <pc:spChg chg="add del mod">
          <ac:chgData name="Uros Djuric" userId="7ac78c0c42dbebbd" providerId="LiveId" clId="{F4AF8B7B-49A4-46FA-A3AB-3D703CCB4639}" dt="2023-08-23T12:14:02.972" v="4407" actId="478"/>
          <ac:spMkLst>
            <pc:docMk/>
            <pc:sldMk cId="4280915690" sldId="262"/>
            <ac:spMk id="23" creationId="{7BCF1ECA-C387-A6C9-04A6-C65798686566}"/>
          </ac:spMkLst>
        </pc:spChg>
        <pc:spChg chg="add del mod">
          <ac:chgData name="Uros Djuric" userId="7ac78c0c42dbebbd" providerId="LiveId" clId="{F4AF8B7B-49A4-46FA-A3AB-3D703CCB4639}" dt="2023-08-23T12:14:04.464" v="4408" actId="478"/>
          <ac:spMkLst>
            <pc:docMk/>
            <pc:sldMk cId="4280915690" sldId="262"/>
            <ac:spMk id="25" creationId="{0CC5DBE7-3886-FBAA-6D6E-2C63DBD4F8C0}"/>
          </ac:spMkLst>
        </pc:spChg>
        <pc:spChg chg="del">
          <ac:chgData name="Uros Djuric" userId="7ac78c0c42dbebbd" providerId="LiveId" clId="{F4AF8B7B-49A4-46FA-A3AB-3D703CCB4639}" dt="2023-08-23T08:39:40.317" v="1421" actId="478"/>
          <ac:spMkLst>
            <pc:docMk/>
            <pc:sldMk cId="4280915690" sldId="262"/>
            <ac:spMk id="39" creationId="{C0FCCCF6-9660-13AF-0D61-772855CBDC09}"/>
          </ac:spMkLst>
        </pc:spChg>
        <pc:spChg chg="del">
          <ac:chgData name="Uros Djuric" userId="7ac78c0c42dbebbd" providerId="LiveId" clId="{F4AF8B7B-49A4-46FA-A3AB-3D703CCB4639}" dt="2023-08-23T08:39:41.348" v="1422" actId="478"/>
          <ac:spMkLst>
            <pc:docMk/>
            <pc:sldMk cId="4280915690" sldId="262"/>
            <ac:spMk id="40" creationId="{2F015B6B-E933-9B02-E48B-61FF44D33938}"/>
          </ac:spMkLst>
        </pc:spChg>
        <pc:spChg chg="mod">
          <ac:chgData name="Uros Djuric" userId="7ac78c0c42dbebbd" providerId="LiveId" clId="{F4AF8B7B-49A4-46FA-A3AB-3D703CCB4639}" dt="2023-08-23T12:42:48.883" v="5273" actId="20577"/>
          <ac:spMkLst>
            <pc:docMk/>
            <pc:sldMk cId="4280915690" sldId="262"/>
            <ac:spMk id="44" creationId="{4EC7BB94-7268-DAF4-ED7D-7BAE19945DFA}"/>
          </ac:spMkLst>
        </pc:spChg>
        <pc:spChg chg="del">
          <ac:chgData name="Uros Djuric" userId="7ac78c0c42dbebbd" providerId="LiveId" clId="{F4AF8B7B-49A4-46FA-A3AB-3D703CCB4639}" dt="2023-08-23T08:39:43.846" v="1424" actId="478"/>
          <ac:spMkLst>
            <pc:docMk/>
            <pc:sldMk cId="4280915690" sldId="262"/>
            <ac:spMk id="45" creationId="{F9D2AB8A-0507-728D-84FC-0D5ACA5783C7}"/>
          </ac:spMkLst>
        </pc:spChg>
        <pc:spChg chg="del">
          <ac:chgData name="Uros Djuric" userId="7ac78c0c42dbebbd" providerId="LiveId" clId="{F4AF8B7B-49A4-46FA-A3AB-3D703CCB4639}" dt="2023-08-23T08:39:42.694" v="1423" actId="478"/>
          <ac:spMkLst>
            <pc:docMk/>
            <pc:sldMk cId="4280915690" sldId="262"/>
            <ac:spMk id="46" creationId="{16CA4D4B-161C-549C-90DA-3E2FDCCA0B11}"/>
          </ac:spMkLst>
        </pc:spChg>
        <pc:spChg chg="mod">
          <ac:chgData name="Uros Djuric" userId="7ac78c0c42dbebbd" providerId="LiveId" clId="{F4AF8B7B-49A4-46FA-A3AB-3D703CCB4639}" dt="2023-08-23T12:41:40.882" v="5197" actId="113"/>
          <ac:spMkLst>
            <pc:docMk/>
            <pc:sldMk cId="4280915690" sldId="262"/>
            <ac:spMk id="64" creationId="{4F60552C-CDC1-D97C-EBA2-9F9C2326BF5E}"/>
          </ac:spMkLst>
        </pc:spChg>
        <pc:spChg chg="add del mod">
          <ac:chgData name="Uros Djuric" userId="7ac78c0c42dbebbd" providerId="LiveId" clId="{F4AF8B7B-49A4-46FA-A3AB-3D703CCB4639}" dt="2023-08-25T13:30:08.829" v="17560" actId="207"/>
          <ac:spMkLst>
            <pc:docMk/>
            <pc:sldMk cId="4280915690" sldId="262"/>
            <ac:spMk id="69" creationId="{4FD6EA75-EAAE-F60E-A5F4-503003CDC1FE}"/>
          </ac:spMkLst>
        </pc:spChg>
        <pc:grpChg chg="add mod">
          <ac:chgData name="Uros Djuric" userId="7ac78c0c42dbebbd" providerId="LiveId" clId="{F4AF8B7B-49A4-46FA-A3AB-3D703CCB4639}" dt="2023-08-23T12:31:19.158" v="4962" actId="14100"/>
          <ac:grpSpMkLst>
            <pc:docMk/>
            <pc:sldMk cId="4280915690" sldId="262"/>
            <ac:grpSpMk id="32" creationId="{7F1F8A57-396D-6EA1-6786-B27A051E8A94}"/>
          </ac:grpSpMkLst>
        </pc:grpChg>
        <pc:grpChg chg="add del mod">
          <ac:chgData name="Uros Djuric" userId="7ac78c0c42dbebbd" providerId="LiveId" clId="{F4AF8B7B-49A4-46FA-A3AB-3D703CCB4639}" dt="2023-08-23T12:18:35.454" v="4618" actId="478"/>
          <ac:grpSpMkLst>
            <pc:docMk/>
            <pc:sldMk cId="4280915690" sldId="262"/>
            <ac:grpSpMk id="36" creationId="{03997AAF-6A25-5DCA-CB25-5BD71A4D061F}"/>
          </ac:grpSpMkLst>
        </pc:grpChg>
        <pc:grpChg chg="add mod">
          <ac:chgData name="Uros Djuric" userId="7ac78c0c42dbebbd" providerId="LiveId" clId="{F4AF8B7B-49A4-46FA-A3AB-3D703CCB4639}" dt="2023-08-23T12:20:50.914" v="4630" actId="1076"/>
          <ac:grpSpMkLst>
            <pc:docMk/>
            <pc:sldMk cId="4280915690" sldId="262"/>
            <ac:grpSpMk id="42" creationId="{6EC7569A-52C0-5589-3EF5-224EEB5CB5B6}"/>
          </ac:grpSpMkLst>
        </pc:grpChg>
        <pc:picChg chg="del">
          <ac:chgData name="Uros Djuric" userId="7ac78c0c42dbebbd" providerId="LiveId" clId="{F4AF8B7B-49A4-46FA-A3AB-3D703CCB4639}" dt="2023-08-23T08:43:06.338" v="1454" actId="478"/>
          <ac:picMkLst>
            <pc:docMk/>
            <pc:sldMk cId="4280915690" sldId="262"/>
            <ac:picMk id="2" creationId="{9C8288C0-A64B-DCF8-136D-91180C6AB8C9}"/>
          </ac:picMkLst>
        </pc:picChg>
        <pc:picChg chg="del">
          <ac:chgData name="Uros Djuric" userId="7ac78c0c42dbebbd" providerId="LiveId" clId="{F4AF8B7B-49A4-46FA-A3AB-3D703CCB4639}" dt="2023-08-23T08:39:38.605" v="1419" actId="478"/>
          <ac:picMkLst>
            <pc:docMk/>
            <pc:sldMk cId="4280915690" sldId="262"/>
            <ac:picMk id="5" creationId="{4BAA01B4-2789-A57D-FB4D-A7405AA37180}"/>
          </ac:picMkLst>
        </pc:picChg>
        <pc:picChg chg="add del mod">
          <ac:chgData name="Uros Djuric" userId="7ac78c0c42dbebbd" providerId="LiveId" clId="{F4AF8B7B-49A4-46FA-A3AB-3D703CCB4639}" dt="2023-08-23T08:40:09.098" v="1429" actId="478"/>
          <ac:picMkLst>
            <pc:docMk/>
            <pc:sldMk cId="4280915690" sldId="262"/>
            <ac:picMk id="7" creationId="{C065D682-F375-3237-E1EC-7AF5C254430A}"/>
          </ac:picMkLst>
        </pc:picChg>
        <pc:picChg chg="del">
          <ac:chgData name="Uros Djuric" userId="7ac78c0c42dbebbd" providerId="LiveId" clId="{F4AF8B7B-49A4-46FA-A3AB-3D703CCB4639}" dt="2023-08-23T08:39:39.086" v="1420" actId="478"/>
          <ac:picMkLst>
            <pc:docMk/>
            <pc:sldMk cId="4280915690" sldId="262"/>
            <ac:picMk id="9" creationId="{837D4647-9DC6-9364-98E6-CC3194AA25D5}"/>
          </ac:picMkLst>
        </pc:picChg>
        <pc:picChg chg="add del mod">
          <ac:chgData name="Uros Djuric" userId="7ac78c0c42dbebbd" providerId="LiveId" clId="{F4AF8B7B-49A4-46FA-A3AB-3D703CCB4639}" dt="2023-08-23T12:14:05.008" v="4409" actId="478"/>
          <ac:picMkLst>
            <pc:docMk/>
            <pc:sldMk cId="4280915690" sldId="262"/>
            <ac:picMk id="10" creationId="{E6828D53-644C-F516-2E8D-24EB74573B08}"/>
          </ac:picMkLst>
        </pc:picChg>
        <pc:picChg chg="del mod">
          <ac:chgData name="Uros Djuric" userId="7ac78c0c42dbebbd" providerId="LiveId" clId="{F4AF8B7B-49A4-46FA-A3AB-3D703CCB4639}" dt="2023-08-23T12:14:36.825" v="4449" actId="478"/>
          <ac:picMkLst>
            <pc:docMk/>
            <pc:sldMk cId="4280915690" sldId="262"/>
            <ac:picMk id="11" creationId="{0DFC82C5-3AA0-C58B-E733-573B224A8E96}"/>
          </ac:picMkLst>
        </pc:picChg>
        <pc:picChg chg="mod">
          <ac:chgData name="Uros Djuric" userId="7ac78c0c42dbebbd" providerId="LiveId" clId="{F4AF8B7B-49A4-46FA-A3AB-3D703CCB4639}" dt="2023-08-23T12:20:50.914" v="4630" actId="1076"/>
          <ac:picMkLst>
            <pc:docMk/>
            <pc:sldMk cId="4280915690" sldId="262"/>
            <ac:picMk id="12" creationId="{84A66590-C0B8-374D-0AD3-0E9CB5E202A1}"/>
          </ac:picMkLst>
        </pc:picChg>
        <pc:picChg chg="mod">
          <ac:chgData name="Uros Djuric" userId="7ac78c0c42dbebbd" providerId="LiveId" clId="{F4AF8B7B-49A4-46FA-A3AB-3D703CCB4639}" dt="2023-08-23T12:20:50.914" v="4630" actId="1076"/>
          <ac:picMkLst>
            <pc:docMk/>
            <pc:sldMk cId="4280915690" sldId="262"/>
            <ac:picMk id="13" creationId="{ADE16AE6-D10C-967A-61AF-BD76434D77AD}"/>
          </ac:picMkLst>
        </pc:picChg>
        <pc:picChg chg="del">
          <ac:chgData name="Uros Djuric" userId="7ac78c0c42dbebbd" providerId="LiveId" clId="{F4AF8B7B-49A4-46FA-A3AB-3D703CCB4639}" dt="2023-08-23T08:39:36.870" v="1417" actId="478"/>
          <ac:picMkLst>
            <pc:docMk/>
            <pc:sldMk cId="4280915690" sldId="262"/>
            <ac:picMk id="14" creationId="{ED5AFBFC-FF7A-2C22-07D4-1B51B1C3C226}"/>
          </ac:picMkLst>
        </pc:picChg>
        <pc:picChg chg="del">
          <ac:chgData name="Uros Djuric" userId="7ac78c0c42dbebbd" providerId="LiveId" clId="{F4AF8B7B-49A4-46FA-A3AB-3D703CCB4639}" dt="2023-08-23T08:39:37.350" v="1418" actId="478"/>
          <ac:picMkLst>
            <pc:docMk/>
            <pc:sldMk cId="4280915690" sldId="262"/>
            <ac:picMk id="15" creationId="{70FEB5C0-C8CE-9161-BD4F-EA1EF2AEEAB5}"/>
          </ac:picMkLst>
        </pc:picChg>
        <pc:picChg chg="add del mod">
          <ac:chgData name="Uros Djuric" userId="7ac78c0c42dbebbd" providerId="LiveId" clId="{F4AF8B7B-49A4-46FA-A3AB-3D703CCB4639}" dt="2023-08-23T12:20:50.914" v="4630" actId="1076"/>
          <ac:picMkLst>
            <pc:docMk/>
            <pc:sldMk cId="4280915690" sldId="262"/>
            <ac:picMk id="16" creationId="{880B90A9-3E8E-E60D-9E4C-402823004548}"/>
          </ac:picMkLst>
        </pc:picChg>
        <pc:picChg chg="add del mod">
          <ac:chgData name="Uros Djuric" userId="7ac78c0c42dbebbd" providerId="LiveId" clId="{F4AF8B7B-49A4-46FA-A3AB-3D703CCB4639}" dt="2023-08-23T12:14:12.752" v="4414" actId="478"/>
          <ac:picMkLst>
            <pc:docMk/>
            <pc:sldMk cId="4280915690" sldId="262"/>
            <ac:picMk id="17" creationId="{357D6FBE-E4A8-E7A5-C6B6-1B3F416F9600}"/>
          </ac:picMkLst>
        </pc:picChg>
        <pc:picChg chg="del">
          <ac:chgData name="Uros Djuric" userId="7ac78c0c42dbebbd" providerId="LiveId" clId="{F4AF8B7B-49A4-46FA-A3AB-3D703CCB4639}" dt="2023-08-23T08:41:39.129" v="1444" actId="478"/>
          <ac:picMkLst>
            <pc:docMk/>
            <pc:sldMk cId="4280915690" sldId="262"/>
            <ac:picMk id="18" creationId="{01A88D0B-98D7-9288-E9AE-84AE422EC9D8}"/>
          </ac:picMkLst>
        </pc:picChg>
        <pc:picChg chg="add del mod">
          <ac:chgData name="Uros Djuric" userId="7ac78c0c42dbebbd" providerId="LiveId" clId="{F4AF8B7B-49A4-46FA-A3AB-3D703CCB4639}" dt="2023-08-23T12:14:01.670" v="4406" actId="478"/>
          <ac:picMkLst>
            <pc:docMk/>
            <pc:sldMk cId="4280915690" sldId="262"/>
            <ac:picMk id="19" creationId="{DC1C6044-3A65-C79C-15A3-BFFF203DB898}"/>
          </ac:picMkLst>
        </pc:picChg>
        <pc:picChg chg="add del mod">
          <ac:chgData name="Uros Djuric" userId="7ac78c0c42dbebbd" providerId="LiveId" clId="{F4AF8B7B-49A4-46FA-A3AB-3D703CCB4639}" dt="2023-08-23T12:14:12.752" v="4414" actId="478"/>
          <ac:picMkLst>
            <pc:docMk/>
            <pc:sldMk cId="4280915690" sldId="262"/>
            <ac:picMk id="20" creationId="{657EE3A0-1C59-972B-7A20-9688315FB87C}"/>
          </ac:picMkLst>
        </pc:picChg>
        <pc:picChg chg="add del mod">
          <ac:chgData name="Uros Djuric" userId="7ac78c0c42dbebbd" providerId="LiveId" clId="{F4AF8B7B-49A4-46FA-A3AB-3D703CCB4639}" dt="2023-08-23T12:14:12.752" v="4414" actId="478"/>
          <ac:picMkLst>
            <pc:docMk/>
            <pc:sldMk cId="4280915690" sldId="262"/>
            <ac:picMk id="21" creationId="{4C82A1D9-9CA5-A42B-80D6-BFBE753379D9}"/>
          </ac:picMkLst>
        </pc:picChg>
        <pc:picChg chg="add del mod">
          <ac:chgData name="Uros Djuric" userId="7ac78c0c42dbebbd" providerId="LiveId" clId="{F4AF8B7B-49A4-46FA-A3AB-3D703CCB4639}" dt="2023-08-23T12:14:52.959" v="4451" actId="478"/>
          <ac:picMkLst>
            <pc:docMk/>
            <pc:sldMk cId="4280915690" sldId="262"/>
            <ac:picMk id="22" creationId="{738DA775-C2E8-E300-953B-36599313E8CD}"/>
          </ac:picMkLst>
        </pc:picChg>
        <pc:picChg chg="mod">
          <ac:chgData name="Uros Djuric" userId="7ac78c0c42dbebbd" providerId="LiveId" clId="{F4AF8B7B-49A4-46FA-A3AB-3D703CCB4639}" dt="2023-08-23T12:20:50.914" v="4630" actId="1076"/>
          <ac:picMkLst>
            <pc:docMk/>
            <pc:sldMk cId="4280915690" sldId="262"/>
            <ac:picMk id="24" creationId="{E47D2338-E1F6-2508-50CF-35CA14B2EF70}"/>
          </ac:picMkLst>
        </pc:picChg>
        <pc:picChg chg="add mod">
          <ac:chgData name="Uros Djuric" userId="7ac78c0c42dbebbd" providerId="LiveId" clId="{F4AF8B7B-49A4-46FA-A3AB-3D703CCB4639}" dt="2023-08-25T13:30:28.066" v="17561" actId="108"/>
          <ac:picMkLst>
            <pc:docMk/>
            <pc:sldMk cId="4280915690" sldId="262"/>
            <ac:picMk id="26" creationId="{D42740D0-9127-5696-D9A7-480ADB1C675F}"/>
          </ac:picMkLst>
        </pc:picChg>
        <pc:picChg chg="add mod">
          <ac:chgData name="Uros Djuric" userId="7ac78c0c42dbebbd" providerId="LiveId" clId="{F4AF8B7B-49A4-46FA-A3AB-3D703CCB4639}" dt="2023-08-25T13:30:32.113" v="17562" actId="108"/>
          <ac:picMkLst>
            <pc:docMk/>
            <pc:sldMk cId="4280915690" sldId="262"/>
            <ac:picMk id="27" creationId="{5C97D116-2AE2-C6F9-903E-E685443A3DA9}"/>
          </ac:picMkLst>
        </pc:picChg>
        <pc:picChg chg="add mod">
          <ac:chgData name="Uros Djuric" userId="7ac78c0c42dbebbd" providerId="LiveId" clId="{F4AF8B7B-49A4-46FA-A3AB-3D703CCB4639}" dt="2023-08-25T13:30:07.192" v="17559" actId="1076"/>
          <ac:picMkLst>
            <pc:docMk/>
            <pc:sldMk cId="4280915690" sldId="262"/>
            <ac:picMk id="29" creationId="{C338245E-F2D8-B5F2-D5B6-F35AD4EE9969}"/>
          </ac:picMkLst>
        </pc:picChg>
        <pc:picChg chg="add mod">
          <ac:chgData name="Uros Djuric" userId="7ac78c0c42dbebbd" providerId="LiveId" clId="{F4AF8B7B-49A4-46FA-A3AB-3D703CCB4639}" dt="2023-08-23T12:20:50.914" v="4630" actId="1076"/>
          <ac:picMkLst>
            <pc:docMk/>
            <pc:sldMk cId="4280915690" sldId="262"/>
            <ac:picMk id="31" creationId="{A2263397-7C89-F87C-8909-AB582F7EF899}"/>
          </ac:picMkLst>
        </pc:picChg>
        <pc:inkChg chg="mod">
          <ac:chgData name="Uros Djuric" userId="7ac78c0c42dbebbd" providerId="LiveId" clId="{F4AF8B7B-49A4-46FA-A3AB-3D703CCB4639}" dt="2023-08-23T12:17:46.817" v="4556"/>
          <ac:inkMkLst>
            <pc:docMk/>
            <pc:sldMk cId="4280915690" sldId="262"/>
            <ac:inkMk id="33" creationId="{F1F15CB7-306D-C6DC-31B3-D23517B21B88}"/>
          </ac:inkMkLst>
        </pc:inkChg>
        <pc:inkChg chg="mod">
          <ac:chgData name="Uros Djuric" userId="7ac78c0c42dbebbd" providerId="LiveId" clId="{F4AF8B7B-49A4-46FA-A3AB-3D703CCB4639}" dt="2023-08-23T12:17:46.817" v="4556"/>
          <ac:inkMkLst>
            <pc:docMk/>
            <pc:sldMk cId="4280915690" sldId="262"/>
            <ac:inkMk id="34" creationId="{67164976-62D4-D749-9CC4-B0A89889C66E}"/>
          </ac:inkMkLst>
        </pc:inkChg>
        <pc:inkChg chg="mod">
          <ac:chgData name="Uros Djuric" userId="7ac78c0c42dbebbd" providerId="LiveId" clId="{F4AF8B7B-49A4-46FA-A3AB-3D703CCB4639}" dt="2023-08-23T12:17:46.817" v="4556"/>
          <ac:inkMkLst>
            <pc:docMk/>
            <pc:sldMk cId="4280915690" sldId="262"/>
            <ac:inkMk id="35" creationId="{6E217D0C-4AFF-664E-358A-76946B144E07}"/>
          </ac:inkMkLst>
        </pc:inkChg>
        <pc:inkChg chg="mod">
          <ac:chgData name="Uros Djuric" userId="7ac78c0c42dbebbd" providerId="LiveId" clId="{F4AF8B7B-49A4-46FA-A3AB-3D703CCB4639}" dt="2023-08-23T12:18:17.165" v="4570" actId="1076"/>
          <ac:inkMkLst>
            <pc:docMk/>
            <pc:sldMk cId="4280915690" sldId="262"/>
            <ac:inkMk id="37" creationId="{9A488384-7C5E-F2EB-C860-9F3B016F470C}"/>
          </ac:inkMkLst>
        </pc:inkChg>
        <pc:inkChg chg="mod">
          <ac:chgData name="Uros Djuric" userId="7ac78c0c42dbebbd" providerId="LiveId" clId="{F4AF8B7B-49A4-46FA-A3AB-3D703CCB4639}" dt="2023-08-23T12:18:30.711" v="4617" actId="1035"/>
          <ac:inkMkLst>
            <pc:docMk/>
            <pc:sldMk cId="4280915690" sldId="262"/>
            <ac:inkMk id="38" creationId="{2F220C34-7E95-1FDA-DDD6-DBB5A5F2A7E4}"/>
          </ac:inkMkLst>
        </pc:inkChg>
        <pc:inkChg chg="mod">
          <ac:chgData name="Uros Djuric" userId="7ac78c0c42dbebbd" providerId="LiveId" clId="{F4AF8B7B-49A4-46FA-A3AB-3D703CCB4639}" dt="2023-08-23T12:18:22.738" v="4578" actId="1036"/>
          <ac:inkMkLst>
            <pc:docMk/>
            <pc:sldMk cId="4280915690" sldId="262"/>
            <ac:inkMk id="41" creationId="{130EF5BB-5F2E-C171-AF30-75CC71678092}"/>
          </ac:inkMkLst>
        </pc:inkChg>
        <pc:inkChg chg="mod">
          <ac:chgData name="Uros Djuric" userId="7ac78c0c42dbebbd" providerId="LiveId" clId="{F4AF8B7B-49A4-46FA-A3AB-3D703CCB4639}" dt="2023-08-23T12:18:36.430" v="4619"/>
          <ac:inkMkLst>
            <pc:docMk/>
            <pc:sldMk cId="4280915690" sldId="262"/>
            <ac:inkMk id="43" creationId="{09166B9F-4669-C8E9-4DE0-512B02BF9CAE}"/>
          </ac:inkMkLst>
        </pc:inkChg>
        <pc:inkChg chg="mod">
          <ac:chgData name="Uros Djuric" userId="7ac78c0c42dbebbd" providerId="LiveId" clId="{F4AF8B7B-49A4-46FA-A3AB-3D703CCB4639}" dt="2023-08-23T12:18:36.430" v="4619"/>
          <ac:inkMkLst>
            <pc:docMk/>
            <pc:sldMk cId="4280915690" sldId="262"/>
            <ac:inkMk id="47" creationId="{3D1B580A-E1CD-57D7-216C-E01946635B1F}"/>
          </ac:inkMkLst>
        </pc:inkChg>
        <pc:inkChg chg="mod">
          <ac:chgData name="Uros Djuric" userId="7ac78c0c42dbebbd" providerId="LiveId" clId="{F4AF8B7B-49A4-46FA-A3AB-3D703CCB4639}" dt="2023-08-23T12:18:36.430" v="4619"/>
          <ac:inkMkLst>
            <pc:docMk/>
            <pc:sldMk cId="4280915690" sldId="262"/>
            <ac:inkMk id="48" creationId="{F5C36B4E-CFC6-C8B0-7580-38B326FE930F}"/>
          </ac:inkMkLst>
        </pc:inkChg>
        <pc:cxnChg chg="del mod">
          <ac:chgData name="Uros Djuric" userId="7ac78c0c42dbebbd" providerId="LiveId" clId="{F4AF8B7B-49A4-46FA-A3AB-3D703CCB4639}" dt="2023-08-23T12:16:03.025" v="4541" actId="478"/>
          <ac:cxnSpMkLst>
            <pc:docMk/>
            <pc:sldMk cId="4280915690" sldId="262"/>
            <ac:cxnSpMk id="3" creationId="{A177DBA8-D2FD-8ACD-42F2-CA0E9D6BE85C}"/>
          </ac:cxnSpMkLst>
        </pc:cxnChg>
        <pc:cxnChg chg="del">
          <ac:chgData name="Uros Djuric" userId="7ac78c0c42dbebbd" providerId="LiveId" clId="{F4AF8B7B-49A4-46FA-A3AB-3D703CCB4639}" dt="2023-08-23T08:41:28.607" v="1441" actId="478"/>
          <ac:cxnSpMkLst>
            <pc:docMk/>
            <pc:sldMk cId="4280915690" sldId="262"/>
            <ac:cxnSpMk id="6" creationId="{F58178BE-7632-9D9B-2776-24341F1B71B8}"/>
          </ac:cxnSpMkLst>
        </pc:cxnChg>
      </pc:sldChg>
      <pc:sldChg chg="addSp delSp modSp add del mod">
        <pc:chgData name="Uros Djuric" userId="7ac78c0c42dbebbd" providerId="LiveId" clId="{F4AF8B7B-49A4-46FA-A3AB-3D703CCB4639}" dt="2023-08-25T13:31:27.097" v="17584" actId="1036"/>
        <pc:sldMkLst>
          <pc:docMk/>
          <pc:sldMk cId="3426297176" sldId="263"/>
        </pc:sldMkLst>
        <pc:spChg chg="add mod ord">
          <ac:chgData name="Uros Djuric" userId="7ac78c0c42dbebbd" providerId="LiveId" clId="{F4AF8B7B-49A4-46FA-A3AB-3D703CCB4639}" dt="2023-08-25T13:31:10.594" v="17575" actId="14100"/>
          <ac:spMkLst>
            <pc:docMk/>
            <pc:sldMk cId="3426297176" sldId="263"/>
            <ac:spMk id="2" creationId="{9DF30DA2-AAA6-43F7-C1FB-6BFF8EA18AB2}"/>
          </ac:spMkLst>
        </pc:spChg>
        <pc:spChg chg="add mod">
          <ac:chgData name="Uros Djuric" userId="7ac78c0c42dbebbd" providerId="LiveId" clId="{F4AF8B7B-49A4-46FA-A3AB-3D703CCB4639}" dt="2023-08-25T13:31:27.097" v="17584" actId="1036"/>
          <ac:spMkLst>
            <pc:docMk/>
            <pc:sldMk cId="3426297176" sldId="263"/>
            <ac:spMk id="22" creationId="{651083D4-1AD5-BA4B-9680-BCA58CB9AAEC}"/>
          </ac:spMkLst>
        </pc:spChg>
        <pc:spChg chg="add mod">
          <ac:chgData name="Uros Djuric" userId="7ac78c0c42dbebbd" providerId="LiveId" clId="{F4AF8B7B-49A4-46FA-A3AB-3D703CCB4639}" dt="2023-08-25T13:31:27.097" v="17584" actId="1036"/>
          <ac:spMkLst>
            <pc:docMk/>
            <pc:sldMk cId="3426297176" sldId="263"/>
            <ac:spMk id="36" creationId="{0ED6D768-DC3E-E8E4-1898-B0277DA1412E}"/>
          </ac:spMkLst>
        </pc:spChg>
        <pc:spChg chg="add mod">
          <ac:chgData name="Uros Djuric" userId="7ac78c0c42dbebbd" providerId="LiveId" clId="{F4AF8B7B-49A4-46FA-A3AB-3D703CCB4639}" dt="2023-08-25T13:31:27.097" v="17584" actId="1036"/>
          <ac:spMkLst>
            <pc:docMk/>
            <pc:sldMk cId="3426297176" sldId="263"/>
            <ac:spMk id="37" creationId="{5263B8FF-C780-FD67-7C15-3CBE96DB2552}"/>
          </ac:spMkLst>
        </pc:spChg>
        <pc:spChg chg="add mod">
          <ac:chgData name="Uros Djuric" userId="7ac78c0c42dbebbd" providerId="LiveId" clId="{F4AF8B7B-49A4-46FA-A3AB-3D703CCB4639}" dt="2023-08-25T13:31:27.097" v="17584" actId="1036"/>
          <ac:spMkLst>
            <pc:docMk/>
            <pc:sldMk cId="3426297176" sldId="263"/>
            <ac:spMk id="38" creationId="{2CB5734E-3BB5-B4CB-2FD9-573720A5A66B}"/>
          </ac:spMkLst>
        </pc:spChg>
        <pc:spChg chg="del">
          <ac:chgData name="Uros Djuric" userId="7ac78c0c42dbebbd" providerId="LiveId" clId="{F4AF8B7B-49A4-46FA-A3AB-3D703CCB4639}" dt="2023-08-23T10:29:24.745" v="2403" actId="478"/>
          <ac:spMkLst>
            <pc:docMk/>
            <pc:sldMk cId="3426297176" sldId="263"/>
            <ac:spMk id="39" creationId="{C0FCCCF6-9660-13AF-0D61-772855CBDC09}"/>
          </ac:spMkLst>
        </pc:spChg>
        <pc:spChg chg="del">
          <ac:chgData name="Uros Djuric" userId="7ac78c0c42dbebbd" providerId="LiveId" clId="{F4AF8B7B-49A4-46FA-A3AB-3D703CCB4639}" dt="2023-08-23T10:29:24.745" v="2403" actId="478"/>
          <ac:spMkLst>
            <pc:docMk/>
            <pc:sldMk cId="3426297176" sldId="263"/>
            <ac:spMk id="40" creationId="{2F015B6B-E933-9B02-E48B-61FF44D33938}"/>
          </ac:spMkLst>
        </pc:spChg>
        <pc:spChg chg="add mod">
          <ac:chgData name="Uros Djuric" userId="7ac78c0c42dbebbd" providerId="LiveId" clId="{F4AF8B7B-49A4-46FA-A3AB-3D703CCB4639}" dt="2023-08-25T13:31:27.097" v="17584" actId="1036"/>
          <ac:spMkLst>
            <pc:docMk/>
            <pc:sldMk cId="3426297176" sldId="263"/>
            <ac:spMk id="41" creationId="{18F4F5D7-B943-D77F-ED49-33A39B3CE200}"/>
          </ac:spMkLst>
        </pc:spChg>
        <pc:spChg chg="add mod">
          <ac:chgData name="Uros Djuric" userId="7ac78c0c42dbebbd" providerId="LiveId" clId="{F4AF8B7B-49A4-46FA-A3AB-3D703CCB4639}" dt="2023-08-25T13:31:27.097" v="17584" actId="1036"/>
          <ac:spMkLst>
            <pc:docMk/>
            <pc:sldMk cId="3426297176" sldId="263"/>
            <ac:spMk id="42" creationId="{B0B9333E-27B5-45FF-3C09-763B48C86A90}"/>
          </ac:spMkLst>
        </pc:spChg>
        <pc:spChg chg="add mod">
          <ac:chgData name="Uros Djuric" userId="7ac78c0c42dbebbd" providerId="LiveId" clId="{F4AF8B7B-49A4-46FA-A3AB-3D703CCB4639}" dt="2023-08-25T13:31:27.097" v="17584" actId="1036"/>
          <ac:spMkLst>
            <pc:docMk/>
            <pc:sldMk cId="3426297176" sldId="263"/>
            <ac:spMk id="43" creationId="{94C1EFEF-C5A9-EA43-1C9B-B4E0CC271EED}"/>
          </ac:spMkLst>
        </pc:spChg>
        <pc:spChg chg="del mod">
          <ac:chgData name="Uros Djuric" userId="7ac78c0c42dbebbd" providerId="LiveId" clId="{F4AF8B7B-49A4-46FA-A3AB-3D703CCB4639}" dt="2023-08-23T10:29:28.265" v="2406" actId="478"/>
          <ac:spMkLst>
            <pc:docMk/>
            <pc:sldMk cId="3426297176" sldId="263"/>
            <ac:spMk id="44" creationId="{4EC7BB94-7268-DAF4-ED7D-7BAE19945DFA}"/>
          </ac:spMkLst>
        </pc:spChg>
        <pc:spChg chg="del">
          <ac:chgData name="Uros Djuric" userId="7ac78c0c42dbebbd" providerId="LiveId" clId="{F4AF8B7B-49A4-46FA-A3AB-3D703CCB4639}" dt="2023-08-23T10:29:24.745" v="2403" actId="478"/>
          <ac:spMkLst>
            <pc:docMk/>
            <pc:sldMk cId="3426297176" sldId="263"/>
            <ac:spMk id="45" creationId="{F9D2AB8A-0507-728D-84FC-0D5ACA5783C7}"/>
          </ac:spMkLst>
        </pc:spChg>
        <pc:spChg chg="del">
          <ac:chgData name="Uros Djuric" userId="7ac78c0c42dbebbd" providerId="LiveId" clId="{F4AF8B7B-49A4-46FA-A3AB-3D703CCB4639}" dt="2023-08-23T10:29:24.745" v="2403" actId="478"/>
          <ac:spMkLst>
            <pc:docMk/>
            <pc:sldMk cId="3426297176" sldId="263"/>
            <ac:spMk id="46" creationId="{16CA4D4B-161C-549C-90DA-3E2FDCCA0B11}"/>
          </ac:spMkLst>
        </pc:spChg>
        <pc:spChg chg="add mod">
          <ac:chgData name="Uros Djuric" userId="7ac78c0c42dbebbd" providerId="LiveId" clId="{F4AF8B7B-49A4-46FA-A3AB-3D703CCB4639}" dt="2023-08-25T13:31:27.097" v="17584" actId="1036"/>
          <ac:spMkLst>
            <pc:docMk/>
            <pc:sldMk cId="3426297176" sldId="263"/>
            <ac:spMk id="47" creationId="{69510D57-E346-0C6E-D5E9-FF5CB680A830}"/>
          </ac:spMkLst>
        </pc:spChg>
        <pc:spChg chg="add del mod">
          <ac:chgData name="Uros Djuric" userId="7ac78c0c42dbebbd" providerId="LiveId" clId="{F4AF8B7B-49A4-46FA-A3AB-3D703CCB4639}" dt="2023-08-23T10:59:57.284" v="2603" actId="478"/>
          <ac:spMkLst>
            <pc:docMk/>
            <pc:sldMk cId="3426297176" sldId="263"/>
            <ac:spMk id="62" creationId="{8C1CDF02-1BBD-A045-FB2B-E01A6FB2DA80}"/>
          </ac:spMkLst>
        </pc:spChg>
        <pc:spChg chg="del mod">
          <ac:chgData name="Uros Djuric" userId="7ac78c0c42dbebbd" providerId="LiveId" clId="{F4AF8B7B-49A4-46FA-A3AB-3D703CCB4639}" dt="2023-08-23T10:29:29.554" v="2407" actId="478"/>
          <ac:spMkLst>
            <pc:docMk/>
            <pc:sldMk cId="3426297176" sldId="263"/>
            <ac:spMk id="64" creationId="{4F60552C-CDC1-D97C-EBA2-9F9C2326BF5E}"/>
          </ac:spMkLst>
        </pc:spChg>
        <pc:spChg chg="add del mod">
          <ac:chgData name="Uros Djuric" userId="7ac78c0c42dbebbd" providerId="LiveId" clId="{F4AF8B7B-49A4-46FA-A3AB-3D703CCB4639}" dt="2023-08-23T11:02:22.040" v="2622" actId="478"/>
          <ac:spMkLst>
            <pc:docMk/>
            <pc:sldMk cId="3426297176" sldId="263"/>
            <ac:spMk id="66" creationId="{90905CD3-E5C8-F350-CBC8-CE05F1CD1B95}"/>
          </ac:spMkLst>
        </pc:spChg>
        <pc:spChg chg="mod">
          <ac:chgData name="Uros Djuric" userId="7ac78c0c42dbebbd" providerId="LiveId" clId="{F4AF8B7B-49A4-46FA-A3AB-3D703CCB4639}" dt="2023-08-25T13:31:13.162" v="17576" actId="207"/>
          <ac:spMkLst>
            <pc:docMk/>
            <pc:sldMk cId="3426297176" sldId="263"/>
            <ac:spMk id="69" creationId="{4FD6EA75-EAAE-F60E-A5F4-503003CDC1FE}"/>
          </ac:spMkLst>
        </pc:spChg>
        <pc:grpChg chg="add del mod">
          <ac:chgData name="Uros Djuric" userId="7ac78c0c42dbebbd" providerId="LiveId" clId="{F4AF8B7B-49A4-46FA-A3AB-3D703CCB4639}" dt="2023-08-23T11:02:49.893" v="2625" actId="165"/>
          <ac:grpSpMkLst>
            <pc:docMk/>
            <pc:sldMk cId="3426297176" sldId="263"/>
            <ac:grpSpMk id="61" creationId="{009972B7-99DF-4691-7975-FEA983864495}"/>
          </ac:grpSpMkLst>
        </pc:grpChg>
        <pc:grpChg chg="add del mod">
          <ac:chgData name="Uros Djuric" userId="7ac78c0c42dbebbd" providerId="LiveId" clId="{F4AF8B7B-49A4-46FA-A3AB-3D703CCB4639}" dt="2023-08-23T11:02:09.663" v="2620" actId="165"/>
          <ac:grpSpMkLst>
            <pc:docMk/>
            <pc:sldMk cId="3426297176" sldId="263"/>
            <ac:grpSpMk id="65" creationId="{6202ECF3-0B09-57B2-BA74-C61B6B2A8117}"/>
          </ac:grpSpMkLst>
        </pc:grpChg>
        <pc:picChg chg="del">
          <ac:chgData name="Uros Djuric" userId="7ac78c0c42dbebbd" providerId="LiveId" clId="{F4AF8B7B-49A4-46FA-A3AB-3D703CCB4639}" dt="2023-08-23T09:11:51.695" v="2327" actId="478"/>
          <ac:picMkLst>
            <pc:docMk/>
            <pc:sldMk cId="3426297176" sldId="263"/>
            <ac:picMk id="2" creationId="{9C8288C0-A64B-DCF8-136D-91180C6AB8C9}"/>
          </ac:picMkLst>
        </pc:picChg>
        <pc:picChg chg="add mod">
          <ac:chgData name="Uros Djuric" userId="7ac78c0c42dbebbd" providerId="LiveId" clId="{F4AF8B7B-49A4-46FA-A3AB-3D703CCB4639}" dt="2023-08-25T13:31:21.225" v="17581" actId="1035"/>
          <ac:picMkLst>
            <pc:docMk/>
            <pc:sldMk cId="3426297176" sldId="263"/>
            <ac:picMk id="4" creationId="{BB734DD2-26A3-1ACD-C944-1E4C71871A7F}"/>
          </ac:picMkLst>
        </pc:picChg>
        <pc:picChg chg="del">
          <ac:chgData name="Uros Djuric" userId="7ac78c0c42dbebbd" providerId="LiveId" clId="{F4AF8B7B-49A4-46FA-A3AB-3D703CCB4639}" dt="2023-08-23T09:25:01.116" v="2375" actId="478"/>
          <ac:picMkLst>
            <pc:docMk/>
            <pc:sldMk cId="3426297176" sldId="263"/>
            <ac:picMk id="5" creationId="{4BAA01B4-2789-A57D-FB4D-A7405AA37180}"/>
          </ac:picMkLst>
        </pc:picChg>
        <pc:picChg chg="add del mod">
          <ac:chgData name="Uros Djuric" userId="7ac78c0c42dbebbd" providerId="LiveId" clId="{F4AF8B7B-49A4-46FA-A3AB-3D703CCB4639}" dt="2023-08-23T10:30:09.433" v="2437" actId="478"/>
          <ac:picMkLst>
            <pc:docMk/>
            <pc:sldMk cId="3426297176" sldId="263"/>
            <ac:picMk id="7" creationId="{C10D82D1-F14D-84EC-A046-F85A9C5E34B9}"/>
          </ac:picMkLst>
        </pc:picChg>
        <pc:picChg chg="add del mod">
          <ac:chgData name="Uros Djuric" userId="7ac78c0c42dbebbd" providerId="LiveId" clId="{F4AF8B7B-49A4-46FA-A3AB-3D703CCB4639}" dt="2023-08-23T10:30:08.849" v="2436" actId="478"/>
          <ac:picMkLst>
            <pc:docMk/>
            <pc:sldMk cId="3426297176" sldId="263"/>
            <ac:picMk id="8" creationId="{E47C46A4-0B55-AE0E-1658-FD896D32004C}"/>
          </ac:picMkLst>
        </pc:picChg>
        <pc:picChg chg="del">
          <ac:chgData name="Uros Djuric" userId="7ac78c0c42dbebbd" providerId="LiveId" clId="{F4AF8B7B-49A4-46FA-A3AB-3D703CCB4639}" dt="2023-08-23T09:24:57.740" v="2372" actId="478"/>
          <ac:picMkLst>
            <pc:docMk/>
            <pc:sldMk cId="3426297176" sldId="263"/>
            <ac:picMk id="9" creationId="{837D4647-9DC6-9364-98E6-CC3194AA25D5}"/>
          </ac:picMkLst>
        </pc:picChg>
        <pc:picChg chg="add mod ord">
          <ac:chgData name="Uros Djuric" userId="7ac78c0c42dbebbd" providerId="LiveId" clId="{F4AF8B7B-49A4-46FA-A3AB-3D703CCB4639}" dt="2023-08-25T13:31:27.097" v="17584" actId="1036"/>
          <ac:picMkLst>
            <pc:docMk/>
            <pc:sldMk cId="3426297176" sldId="263"/>
            <ac:picMk id="10" creationId="{A32E4308-155A-D949-EDB1-66415DF1E4C3}"/>
          </ac:picMkLst>
        </pc:picChg>
        <pc:picChg chg="del">
          <ac:chgData name="Uros Djuric" userId="7ac78c0c42dbebbd" providerId="LiveId" clId="{F4AF8B7B-49A4-46FA-A3AB-3D703CCB4639}" dt="2023-08-23T10:29:24.745" v="2403" actId="478"/>
          <ac:picMkLst>
            <pc:docMk/>
            <pc:sldMk cId="3426297176" sldId="263"/>
            <ac:picMk id="11" creationId="{0DFC82C5-3AA0-C58B-E733-573B224A8E96}"/>
          </ac:picMkLst>
        </pc:picChg>
        <pc:picChg chg="del">
          <ac:chgData name="Uros Djuric" userId="7ac78c0c42dbebbd" providerId="LiveId" clId="{F4AF8B7B-49A4-46FA-A3AB-3D703CCB4639}" dt="2023-08-23T10:29:24.745" v="2403" actId="478"/>
          <ac:picMkLst>
            <pc:docMk/>
            <pc:sldMk cId="3426297176" sldId="263"/>
            <ac:picMk id="12" creationId="{84A66590-C0B8-374D-0AD3-0E9CB5E202A1}"/>
          </ac:picMkLst>
        </pc:picChg>
        <pc:picChg chg="del mod">
          <ac:chgData name="Uros Djuric" userId="7ac78c0c42dbebbd" providerId="LiveId" clId="{F4AF8B7B-49A4-46FA-A3AB-3D703CCB4639}" dt="2023-08-23T10:29:24.745" v="2403" actId="478"/>
          <ac:picMkLst>
            <pc:docMk/>
            <pc:sldMk cId="3426297176" sldId="263"/>
            <ac:picMk id="13" creationId="{ADE16AE6-D10C-967A-61AF-BD76434D77AD}"/>
          </ac:picMkLst>
        </pc:picChg>
        <pc:picChg chg="del mod">
          <ac:chgData name="Uros Djuric" userId="7ac78c0c42dbebbd" providerId="LiveId" clId="{F4AF8B7B-49A4-46FA-A3AB-3D703CCB4639}" dt="2023-08-23T10:29:24.745" v="2403" actId="478"/>
          <ac:picMkLst>
            <pc:docMk/>
            <pc:sldMk cId="3426297176" sldId="263"/>
            <ac:picMk id="14" creationId="{ED5AFBFC-FF7A-2C22-07D4-1B51B1C3C226}"/>
          </ac:picMkLst>
        </pc:picChg>
        <pc:picChg chg="del mod">
          <ac:chgData name="Uros Djuric" userId="7ac78c0c42dbebbd" providerId="LiveId" clId="{F4AF8B7B-49A4-46FA-A3AB-3D703CCB4639}" dt="2023-08-23T10:29:24.745" v="2403" actId="478"/>
          <ac:picMkLst>
            <pc:docMk/>
            <pc:sldMk cId="3426297176" sldId="263"/>
            <ac:picMk id="15" creationId="{70FEB5C0-C8CE-9161-BD4F-EA1EF2AEEAB5}"/>
          </ac:picMkLst>
        </pc:picChg>
        <pc:picChg chg="del">
          <ac:chgData name="Uros Djuric" userId="7ac78c0c42dbebbd" providerId="LiveId" clId="{F4AF8B7B-49A4-46FA-A3AB-3D703CCB4639}" dt="2023-08-23T10:29:24.745" v="2403" actId="478"/>
          <ac:picMkLst>
            <pc:docMk/>
            <pc:sldMk cId="3426297176" sldId="263"/>
            <ac:picMk id="16" creationId="{880B90A9-3E8E-E60D-9E4C-402823004548}"/>
          </ac:picMkLst>
        </pc:picChg>
        <pc:picChg chg="del">
          <ac:chgData name="Uros Djuric" userId="7ac78c0c42dbebbd" providerId="LiveId" clId="{F4AF8B7B-49A4-46FA-A3AB-3D703CCB4639}" dt="2023-08-23T10:29:24.745" v="2403" actId="478"/>
          <ac:picMkLst>
            <pc:docMk/>
            <pc:sldMk cId="3426297176" sldId="263"/>
            <ac:picMk id="17" creationId="{357D6FBE-E4A8-E7A5-C6B6-1B3F416F9600}"/>
          </ac:picMkLst>
        </pc:picChg>
        <pc:picChg chg="del">
          <ac:chgData name="Uros Djuric" userId="7ac78c0c42dbebbd" providerId="LiveId" clId="{F4AF8B7B-49A4-46FA-A3AB-3D703CCB4639}" dt="2023-08-23T10:29:24.745" v="2403" actId="478"/>
          <ac:picMkLst>
            <pc:docMk/>
            <pc:sldMk cId="3426297176" sldId="263"/>
            <ac:picMk id="18" creationId="{01A88D0B-98D7-9288-E9AE-84AE422EC9D8}"/>
          </ac:picMkLst>
        </pc:picChg>
        <pc:picChg chg="add mod">
          <ac:chgData name="Uros Djuric" userId="7ac78c0c42dbebbd" providerId="LiveId" clId="{F4AF8B7B-49A4-46FA-A3AB-3D703CCB4639}" dt="2023-08-25T13:31:27.097" v="17584" actId="1036"/>
          <ac:picMkLst>
            <pc:docMk/>
            <pc:sldMk cId="3426297176" sldId="263"/>
            <ac:picMk id="19" creationId="{7A7389B1-6F81-C6DA-D91D-E938D3927E47}"/>
          </ac:picMkLst>
        </pc:picChg>
        <pc:picChg chg="add mod">
          <ac:chgData name="Uros Djuric" userId="7ac78c0c42dbebbd" providerId="LiveId" clId="{F4AF8B7B-49A4-46FA-A3AB-3D703CCB4639}" dt="2023-08-25T13:31:27.097" v="17584" actId="1036"/>
          <ac:picMkLst>
            <pc:docMk/>
            <pc:sldMk cId="3426297176" sldId="263"/>
            <ac:picMk id="20" creationId="{8FDCDCFC-D4B8-87DF-6A7F-3DDA0A758B42}"/>
          </ac:picMkLst>
        </pc:picChg>
        <pc:picChg chg="add mod">
          <ac:chgData name="Uros Djuric" userId="7ac78c0c42dbebbd" providerId="LiveId" clId="{F4AF8B7B-49A4-46FA-A3AB-3D703CCB4639}" dt="2023-08-25T13:31:27.097" v="17584" actId="1036"/>
          <ac:picMkLst>
            <pc:docMk/>
            <pc:sldMk cId="3426297176" sldId="263"/>
            <ac:picMk id="21" creationId="{FDD57BAB-D64F-4FE6-5F6C-3B89150E244B}"/>
          </ac:picMkLst>
        </pc:picChg>
        <pc:picChg chg="add del mod">
          <ac:chgData name="Uros Djuric" userId="7ac78c0c42dbebbd" providerId="LiveId" clId="{F4AF8B7B-49A4-46FA-A3AB-3D703CCB4639}" dt="2023-08-23T10:30:10.009" v="2438" actId="478"/>
          <ac:picMkLst>
            <pc:docMk/>
            <pc:sldMk cId="3426297176" sldId="263"/>
            <ac:picMk id="23" creationId="{BABECA59-A2DA-8FA6-7554-59C02236E0A5}"/>
          </ac:picMkLst>
        </pc:picChg>
        <pc:picChg chg="del">
          <ac:chgData name="Uros Djuric" userId="7ac78c0c42dbebbd" providerId="LiveId" clId="{F4AF8B7B-49A4-46FA-A3AB-3D703CCB4639}" dt="2023-08-23T10:29:24.745" v="2403" actId="478"/>
          <ac:picMkLst>
            <pc:docMk/>
            <pc:sldMk cId="3426297176" sldId="263"/>
            <ac:picMk id="24" creationId="{E47D2338-E1F6-2508-50CF-35CA14B2EF70}"/>
          </ac:picMkLst>
        </pc:picChg>
        <pc:picChg chg="add del mod">
          <ac:chgData name="Uros Djuric" userId="7ac78c0c42dbebbd" providerId="LiveId" clId="{F4AF8B7B-49A4-46FA-A3AB-3D703CCB4639}" dt="2023-08-23T10:30:05.266" v="2433" actId="478"/>
          <ac:picMkLst>
            <pc:docMk/>
            <pc:sldMk cId="3426297176" sldId="263"/>
            <ac:picMk id="25" creationId="{4D86CC25-1E6C-47C5-1230-347141958D8F}"/>
          </ac:picMkLst>
        </pc:picChg>
        <pc:picChg chg="add del mod">
          <ac:chgData name="Uros Djuric" userId="7ac78c0c42dbebbd" providerId="LiveId" clId="{F4AF8B7B-49A4-46FA-A3AB-3D703CCB4639}" dt="2023-08-23T10:30:06.121" v="2434" actId="478"/>
          <ac:picMkLst>
            <pc:docMk/>
            <pc:sldMk cId="3426297176" sldId="263"/>
            <ac:picMk id="26" creationId="{938705E0-E688-D0C2-A7CD-48E64A09BBC3}"/>
          </ac:picMkLst>
        </pc:picChg>
        <pc:picChg chg="add mod">
          <ac:chgData name="Uros Djuric" userId="7ac78c0c42dbebbd" providerId="LiveId" clId="{F4AF8B7B-49A4-46FA-A3AB-3D703CCB4639}" dt="2023-08-25T13:31:27.097" v="17584" actId="1036"/>
          <ac:picMkLst>
            <pc:docMk/>
            <pc:sldMk cId="3426297176" sldId="263"/>
            <ac:picMk id="27" creationId="{72D90CF2-4F72-F895-D06D-25B0E6774B22}"/>
          </ac:picMkLst>
        </pc:picChg>
        <pc:picChg chg="add mod">
          <ac:chgData name="Uros Djuric" userId="7ac78c0c42dbebbd" providerId="LiveId" clId="{F4AF8B7B-49A4-46FA-A3AB-3D703CCB4639}" dt="2023-08-25T13:31:27.097" v="17584" actId="1036"/>
          <ac:picMkLst>
            <pc:docMk/>
            <pc:sldMk cId="3426297176" sldId="263"/>
            <ac:picMk id="28" creationId="{7480965D-3874-6CAD-1A2E-A02B0636F36C}"/>
          </ac:picMkLst>
        </pc:picChg>
        <pc:picChg chg="add mod">
          <ac:chgData name="Uros Djuric" userId="7ac78c0c42dbebbd" providerId="LiveId" clId="{F4AF8B7B-49A4-46FA-A3AB-3D703CCB4639}" dt="2023-08-25T13:31:27.097" v="17584" actId="1036"/>
          <ac:picMkLst>
            <pc:docMk/>
            <pc:sldMk cId="3426297176" sldId="263"/>
            <ac:picMk id="29" creationId="{9A70C5DD-5300-BF98-992F-823C92E68FC9}"/>
          </ac:picMkLst>
        </pc:picChg>
        <pc:picChg chg="add mod topLvl">
          <ac:chgData name="Uros Djuric" userId="7ac78c0c42dbebbd" providerId="LiveId" clId="{F4AF8B7B-49A4-46FA-A3AB-3D703CCB4639}" dt="2023-08-25T13:31:27.097" v="17584" actId="1036"/>
          <ac:picMkLst>
            <pc:docMk/>
            <pc:sldMk cId="3426297176" sldId="263"/>
            <ac:picMk id="30" creationId="{9A37F782-D57B-3787-BA4A-986B3F821123}"/>
          </ac:picMkLst>
        </pc:picChg>
        <pc:picChg chg="add del mod">
          <ac:chgData name="Uros Djuric" userId="7ac78c0c42dbebbd" providerId="LiveId" clId="{F4AF8B7B-49A4-46FA-A3AB-3D703CCB4639}" dt="2023-08-23T11:00:10.982" v="2607" actId="478"/>
          <ac:picMkLst>
            <pc:docMk/>
            <pc:sldMk cId="3426297176" sldId="263"/>
            <ac:picMk id="31" creationId="{4EDED9EE-6D68-336F-F39D-5F6960E9FAD8}"/>
          </ac:picMkLst>
        </pc:picChg>
        <pc:picChg chg="add del mod">
          <ac:chgData name="Uros Djuric" userId="7ac78c0c42dbebbd" providerId="LiveId" clId="{F4AF8B7B-49A4-46FA-A3AB-3D703CCB4639}" dt="2023-08-23T10:48:47.220" v="2572" actId="478"/>
          <ac:picMkLst>
            <pc:docMk/>
            <pc:sldMk cId="3426297176" sldId="263"/>
            <ac:picMk id="32" creationId="{9C2E63AA-F99F-9346-A890-E6D413074640}"/>
          </ac:picMkLst>
        </pc:picChg>
        <pc:picChg chg="add del mod">
          <ac:chgData name="Uros Djuric" userId="7ac78c0c42dbebbd" providerId="LiveId" clId="{F4AF8B7B-49A4-46FA-A3AB-3D703CCB4639}" dt="2023-08-23T10:48:46.459" v="2571" actId="478"/>
          <ac:picMkLst>
            <pc:docMk/>
            <pc:sldMk cId="3426297176" sldId="263"/>
            <ac:picMk id="33" creationId="{E194ABF6-3E8A-0346-17EF-C23DC453E213}"/>
          </ac:picMkLst>
        </pc:picChg>
        <pc:picChg chg="add mod topLvl">
          <ac:chgData name="Uros Djuric" userId="7ac78c0c42dbebbd" providerId="LiveId" clId="{F4AF8B7B-49A4-46FA-A3AB-3D703CCB4639}" dt="2023-08-25T13:31:27.097" v="17584" actId="1036"/>
          <ac:picMkLst>
            <pc:docMk/>
            <pc:sldMk cId="3426297176" sldId="263"/>
            <ac:picMk id="34" creationId="{E89F7244-C786-587D-69D4-286D72CC1D91}"/>
          </ac:picMkLst>
        </pc:picChg>
        <pc:picChg chg="add del mod">
          <ac:chgData name="Uros Djuric" userId="7ac78c0c42dbebbd" providerId="LiveId" clId="{F4AF8B7B-49A4-46FA-A3AB-3D703CCB4639}" dt="2023-08-25T13:31:27.097" v="17584" actId="1036"/>
          <ac:picMkLst>
            <pc:docMk/>
            <pc:sldMk cId="3426297176" sldId="263"/>
            <ac:picMk id="35" creationId="{B47DD7D6-02F2-7022-108C-AEEBD8B7B52E}"/>
          </ac:picMkLst>
        </pc:picChg>
        <pc:picChg chg="add mod ord topLvl modCrop">
          <ac:chgData name="Uros Djuric" userId="7ac78c0c42dbebbd" providerId="LiveId" clId="{F4AF8B7B-49A4-46FA-A3AB-3D703CCB4639}" dt="2023-08-25T13:31:27.097" v="17584" actId="1036"/>
          <ac:picMkLst>
            <pc:docMk/>
            <pc:sldMk cId="3426297176" sldId="263"/>
            <ac:picMk id="51" creationId="{BE896C5E-84A8-1595-ABF0-C61A1DA3B64B}"/>
          </ac:picMkLst>
        </pc:picChg>
        <pc:picChg chg="add mod ord topLvl modCrop">
          <ac:chgData name="Uros Djuric" userId="7ac78c0c42dbebbd" providerId="LiveId" clId="{F4AF8B7B-49A4-46FA-A3AB-3D703CCB4639}" dt="2023-08-25T13:31:27.097" v="17584" actId="1036"/>
          <ac:picMkLst>
            <pc:docMk/>
            <pc:sldMk cId="3426297176" sldId="263"/>
            <ac:picMk id="52" creationId="{2A52D030-C626-5A20-A11F-444FDD175F33}"/>
          </ac:picMkLst>
        </pc:picChg>
        <pc:picChg chg="add del mod ord modCrop">
          <ac:chgData name="Uros Djuric" userId="7ac78c0c42dbebbd" providerId="LiveId" clId="{F4AF8B7B-49A4-46FA-A3AB-3D703CCB4639}" dt="2023-08-23T10:46:05.999" v="2519" actId="478"/>
          <ac:picMkLst>
            <pc:docMk/>
            <pc:sldMk cId="3426297176" sldId="263"/>
            <ac:picMk id="54" creationId="{F667F343-A4BC-81D1-2E4E-4F63E480E16C}"/>
          </ac:picMkLst>
        </pc:picChg>
        <pc:picChg chg="add mod ord modCrop">
          <ac:chgData name="Uros Djuric" userId="7ac78c0c42dbebbd" providerId="LiveId" clId="{F4AF8B7B-49A4-46FA-A3AB-3D703CCB4639}" dt="2023-08-25T13:31:27.097" v="17584" actId="1036"/>
          <ac:picMkLst>
            <pc:docMk/>
            <pc:sldMk cId="3426297176" sldId="263"/>
            <ac:picMk id="56" creationId="{6F3F54D9-E0CA-2CA2-7E51-6C1F1F0794F1}"/>
          </ac:picMkLst>
        </pc:picChg>
        <pc:picChg chg="add mod ord topLvl modCrop">
          <ac:chgData name="Uros Djuric" userId="7ac78c0c42dbebbd" providerId="LiveId" clId="{F4AF8B7B-49A4-46FA-A3AB-3D703CCB4639}" dt="2023-08-25T13:31:27.097" v="17584" actId="1036"/>
          <ac:picMkLst>
            <pc:docMk/>
            <pc:sldMk cId="3426297176" sldId="263"/>
            <ac:picMk id="58" creationId="{7F5EDFBA-347E-84A5-3381-44DA97C47D29}"/>
          </ac:picMkLst>
        </pc:picChg>
        <pc:picChg chg="add mod ord topLvl modCrop">
          <ac:chgData name="Uros Djuric" userId="7ac78c0c42dbebbd" providerId="LiveId" clId="{F4AF8B7B-49A4-46FA-A3AB-3D703CCB4639}" dt="2023-08-25T13:31:27.097" v="17584" actId="1036"/>
          <ac:picMkLst>
            <pc:docMk/>
            <pc:sldMk cId="3426297176" sldId="263"/>
            <ac:picMk id="60" creationId="{91F13203-F94C-4866-2D73-CD3FB1794A56}"/>
          </ac:picMkLst>
        </pc:picChg>
        <pc:picChg chg="add del mod">
          <ac:chgData name="Uros Djuric" userId="7ac78c0c42dbebbd" providerId="LiveId" clId="{F4AF8B7B-49A4-46FA-A3AB-3D703CCB4639}" dt="2023-08-25T13:31:27.097" v="17584" actId="1036"/>
          <ac:picMkLst>
            <pc:docMk/>
            <pc:sldMk cId="3426297176" sldId="263"/>
            <ac:picMk id="63" creationId="{8BE3D628-AF9B-F01F-2001-8E3228677495}"/>
          </ac:picMkLst>
        </pc:picChg>
        <pc:picChg chg="add mod modCrop">
          <ac:chgData name="Uros Djuric" userId="7ac78c0c42dbebbd" providerId="LiveId" clId="{F4AF8B7B-49A4-46FA-A3AB-3D703CCB4639}" dt="2023-08-25T13:31:27.097" v="17584" actId="1036"/>
          <ac:picMkLst>
            <pc:docMk/>
            <pc:sldMk cId="3426297176" sldId="263"/>
            <ac:picMk id="67" creationId="{5D3A3C8C-9158-6595-6778-1D925C180ACC}"/>
          </ac:picMkLst>
        </pc:picChg>
        <pc:picChg chg="add mod ord modCrop">
          <ac:chgData name="Uros Djuric" userId="7ac78c0c42dbebbd" providerId="LiveId" clId="{F4AF8B7B-49A4-46FA-A3AB-3D703CCB4639}" dt="2023-08-25T13:31:27.097" v="17584" actId="1036"/>
          <ac:picMkLst>
            <pc:docMk/>
            <pc:sldMk cId="3426297176" sldId="263"/>
            <ac:picMk id="70" creationId="{348E7A8E-3CF5-3375-0CBC-8AC9D5FF808B}"/>
          </ac:picMkLst>
        </pc:picChg>
        <pc:picChg chg="add mod">
          <ac:chgData name="Uros Djuric" userId="7ac78c0c42dbebbd" providerId="LiveId" clId="{F4AF8B7B-49A4-46FA-A3AB-3D703CCB4639}" dt="2023-08-25T13:31:27.097" v="17584" actId="1036"/>
          <ac:picMkLst>
            <pc:docMk/>
            <pc:sldMk cId="3426297176" sldId="263"/>
            <ac:picMk id="71" creationId="{60050767-8128-2A45-7369-FF0650FDF629}"/>
          </ac:picMkLst>
        </pc:picChg>
        <pc:picChg chg="add mod ord">
          <ac:chgData name="Uros Djuric" userId="7ac78c0c42dbebbd" providerId="LiveId" clId="{F4AF8B7B-49A4-46FA-A3AB-3D703CCB4639}" dt="2023-08-25T13:31:27.097" v="17584" actId="1036"/>
          <ac:picMkLst>
            <pc:docMk/>
            <pc:sldMk cId="3426297176" sldId="263"/>
            <ac:picMk id="72" creationId="{255EA2BF-A56E-6BF7-F86A-69436935A45F}"/>
          </ac:picMkLst>
        </pc:picChg>
        <pc:picChg chg="add mod modCrop">
          <ac:chgData name="Uros Djuric" userId="7ac78c0c42dbebbd" providerId="LiveId" clId="{F4AF8B7B-49A4-46FA-A3AB-3D703CCB4639}" dt="2023-08-25T13:31:27.097" v="17584" actId="1036"/>
          <ac:picMkLst>
            <pc:docMk/>
            <pc:sldMk cId="3426297176" sldId="263"/>
            <ac:picMk id="74" creationId="{7CD7476A-C9BC-B347-DFEC-356175F7CDE4}"/>
          </ac:picMkLst>
        </pc:picChg>
        <pc:picChg chg="add mod modCrop">
          <ac:chgData name="Uros Djuric" userId="7ac78c0c42dbebbd" providerId="LiveId" clId="{F4AF8B7B-49A4-46FA-A3AB-3D703CCB4639}" dt="2023-08-25T13:31:27.097" v="17584" actId="1036"/>
          <ac:picMkLst>
            <pc:docMk/>
            <pc:sldMk cId="3426297176" sldId="263"/>
            <ac:picMk id="75" creationId="{017074FF-EC06-D8D6-2229-BA92BD0A1E63}"/>
          </ac:picMkLst>
        </pc:picChg>
        <pc:cxnChg chg="del">
          <ac:chgData name="Uros Djuric" userId="7ac78c0c42dbebbd" providerId="LiveId" clId="{F4AF8B7B-49A4-46FA-A3AB-3D703CCB4639}" dt="2023-08-23T10:29:25.738" v="2404" actId="478"/>
          <ac:cxnSpMkLst>
            <pc:docMk/>
            <pc:sldMk cId="3426297176" sldId="263"/>
            <ac:cxnSpMk id="3" creationId="{A177DBA8-D2FD-8ACD-42F2-CA0E9D6BE85C}"/>
          </ac:cxnSpMkLst>
        </pc:cxnChg>
        <pc:cxnChg chg="del">
          <ac:chgData name="Uros Djuric" userId="7ac78c0c42dbebbd" providerId="LiveId" clId="{F4AF8B7B-49A4-46FA-A3AB-3D703CCB4639}" dt="2023-08-23T10:29:26.657" v="2405" actId="478"/>
          <ac:cxnSpMkLst>
            <pc:docMk/>
            <pc:sldMk cId="3426297176" sldId="263"/>
            <ac:cxnSpMk id="6" creationId="{F58178BE-7632-9D9B-2776-24341F1B71B8}"/>
          </ac:cxnSpMkLst>
        </pc:cxnChg>
        <pc:cxnChg chg="add mod">
          <ac:chgData name="Uros Djuric" userId="7ac78c0c42dbebbd" providerId="LiveId" clId="{F4AF8B7B-49A4-46FA-A3AB-3D703CCB4639}" dt="2023-08-25T13:31:27.097" v="17584" actId="1036"/>
          <ac:cxnSpMkLst>
            <pc:docMk/>
            <pc:sldMk cId="3426297176" sldId="263"/>
            <ac:cxnSpMk id="48" creationId="{09027061-79BC-5910-EF0F-A8BB6AAD85DD}"/>
          </ac:cxnSpMkLst>
        </pc:cxnChg>
        <pc:cxnChg chg="add mod">
          <ac:chgData name="Uros Djuric" userId="7ac78c0c42dbebbd" providerId="LiveId" clId="{F4AF8B7B-49A4-46FA-A3AB-3D703CCB4639}" dt="2023-08-25T13:31:27.097" v="17584" actId="1036"/>
          <ac:cxnSpMkLst>
            <pc:docMk/>
            <pc:sldMk cId="3426297176" sldId="263"/>
            <ac:cxnSpMk id="49" creationId="{71B0C60F-43C6-7FD7-3E17-DEAA2B83D473}"/>
          </ac:cxnSpMkLst>
        </pc:cxnChg>
        <pc:cxnChg chg="add mod">
          <ac:chgData name="Uros Djuric" userId="7ac78c0c42dbebbd" providerId="LiveId" clId="{F4AF8B7B-49A4-46FA-A3AB-3D703CCB4639}" dt="2023-08-25T13:31:27.097" v="17584" actId="1036"/>
          <ac:cxnSpMkLst>
            <pc:docMk/>
            <pc:sldMk cId="3426297176" sldId="263"/>
            <ac:cxnSpMk id="50" creationId="{B2148020-D898-5884-FB37-1397C0D7D40F}"/>
          </ac:cxnSpMkLst>
        </pc:cxnChg>
      </pc:sldChg>
      <pc:sldChg chg="addSp modSp add del mod">
        <pc:chgData name="Uros Djuric" userId="7ac78c0c42dbebbd" providerId="LiveId" clId="{F4AF8B7B-49A4-46FA-A3AB-3D703CCB4639}" dt="2023-08-25T13:31:00.865" v="17572" actId="108"/>
        <pc:sldMkLst>
          <pc:docMk/>
          <pc:sldMk cId="4205661826" sldId="264"/>
        </pc:sldMkLst>
        <pc:spChg chg="add mod ord">
          <ac:chgData name="Uros Djuric" userId="7ac78c0c42dbebbd" providerId="LiveId" clId="{F4AF8B7B-49A4-46FA-A3AB-3D703CCB4639}" dt="2023-08-25T13:30:55.541" v="17570" actId="167"/>
          <ac:spMkLst>
            <pc:docMk/>
            <pc:sldMk cId="4205661826" sldId="264"/>
            <ac:spMk id="2" creationId="{2CB42FFC-6E24-F5D6-7D72-478B524828BF}"/>
          </ac:spMkLst>
        </pc:spChg>
        <pc:spChg chg="mod">
          <ac:chgData name="Uros Djuric" userId="7ac78c0c42dbebbd" providerId="LiveId" clId="{F4AF8B7B-49A4-46FA-A3AB-3D703CCB4639}" dt="2023-08-25T13:30:57.605" v="17571" actId="207"/>
          <ac:spMkLst>
            <pc:docMk/>
            <pc:sldMk cId="4205661826" sldId="264"/>
            <ac:spMk id="69" creationId="{4FD6EA75-EAAE-F60E-A5F4-503003CDC1FE}"/>
          </ac:spMkLst>
        </pc:spChg>
        <pc:picChg chg="mod">
          <ac:chgData name="Uros Djuric" userId="7ac78c0c42dbebbd" providerId="LiveId" clId="{F4AF8B7B-49A4-46FA-A3AB-3D703CCB4639}" dt="2023-08-25T13:31:00.865" v="17572" actId="108"/>
          <ac:picMkLst>
            <pc:docMk/>
            <pc:sldMk cId="4205661826" sldId="264"/>
            <ac:picMk id="22" creationId="{738DA775-C2E8-E300-953B-36599313E8CD}"/>
          </ac:picMkLst>
        </pc:picChg>
      </pc:sldChg>
      <pc:sldChg chg="addSp delSp modSp add del mod ord">
        <pc:chgData name="Uros Djuric" userId="7ac78c0c42dbebbd" providerId="LiveId" clId="{F4AF8B7B-49A4-46FA-A3AB-3D703CCB4639}" dt="2023-08-25T13:29:55.203" v="17556" actId="1076"/>
        <pc:sldMkLst>
          <pc:docMk/>
          <pc:sldMk cId="2791956020" sldId="265"/>
        </pc:sldMkLst>
        <pc:spChg chg="add mod ord">
          <ac:chgData name="Uros Djuric" userId="7ac78c0c42dbebbd" providerId="LiveId" clId="{F4AF8B7B-49A4-46FA-A3AB-3D703CCB4639}" dt="2023-08-25T13:29:22.121" v="17550" actId="167"/>
          <ac:spMkLst>
            <pc:docMk/>
            <pc:sldMk cId="2791956020" sldId="265"/>
            <ac:spMk id="2" creationId="{41286D33-8F85-F9AB-1B50-1ECFE3454345}"/>
          </ac:spMkLst>
        </pc:spChg>
        <pc:spChg chg="add mod">
          <ac:chgData name="Uros Djuric" userId="7ac78c0c42dbebbd" providerId="LiveId" clId="{F4AF8B7B-49A4-46FA-A3AB-3D703CCB4639}" dt="2023-08-25T13:29:41.939" v="17554" actId="1076"/>
          <ac:spMkLst>
            <pc:docMk/>
            <pc:sldMk cId="2791956020" sldId="265"/>
            <ac:spMk id="6" creationId="{B777D153-AB2A-E66A-84F6-00436D551DFA}"/>
          </ac:spMkLst>
        </pc:spChg>
        <pc:spChg chg="del">
          <ac:chgData name="Uros Djuric" userId="7ac78c0c42dbebbd" providerId="LiveId" clId="{F4AF8B7B-49A4-46FA-A3AB-3D703CCB4639}" dt="2023-08-23T13:00:54.169" v="5410" actId="478"/>
          <ac:spMkLst>
            <pc:docMk/>
            <pc:sldMk cId="2791956020" sldId="265"/>
            <ac:spMk id="30" creationId="{8CADA9DD-39E6-DE62-A53A-E62C4E8113C0}"/>
          </ac:spMkLst>
        </pc:spChg>
        <pc:spChg chg="add mod">
          <ac:chgData name="Uros Djuric" userId="7ac78c0c42dbebbd" providerId="LiveId" clId="{F4AF8B7B-49A4-46FA-A3AB-3D703CCB4639}" dt="2023-08-25T13:29:55.203" v="17556" actId="1076"/>
          <ac:spMkLst>
            <pc:docMk/>
            <pc:sldMk cId="2791956020" sldId="265"/>
            <ac:spMk id="46" creationId="{7981ED33-938D-A91B-FB38-C4ED85759041}"/>
          </ac:spMkLst>
        </pc:spChg>
        <pc:spChg chg="add mod">
          <ac:chgData name="Uros Djuric" userId="7ac78c0c42dbebbd" providerId="LiveId" clId="{F4AF8B7B-49A4-46FA-A3AB-3D703CCB4639}" dt="2023-08-24T09:13:10.961" v="6912" actId="1076"/>
          <ac:spMkLst>
            <pc:docMk/>
            <pc:sldMk cId="2791956020" sldId="265"/>
            <ac:spMk id="47" creationId="{FFD80A83-C88E-B3DF-C5C6-4574C41E8A14}"/>
          </ac:spMkLst>
        </pc:spChg>
        <pc:spChg chg="add mod">
          <ac:chgData name="Uros Djuric" userId="7ac78c0c42dbebbd" providerId="LiveId" clId="{F4AF8B7B-49A4-46FA-A3AB-3D703CCB4639}" dt="2023-08-24T09:13:06.440" v="6910" actId="1076"/>
          <ac:spMkLst>
            <pc:docMk/>
            <pc:sldMk cId="2791956020" sldId="265"/>
            <ac:spMk id="48" creationId="{E5E715FF-EB65-F777-DB60-D3B2921B6390}"/>
          </ac:spMkLst>
        </pc:spChg>
        <pc:spChg chg="add mod">
          <ac:chgData name="Uros Djuric" userId="7ac78c0c42dbebbd" providerId="LiveId" clId="{F4AF8B7B-49A4-46FA-A3AB-3D703CCB4639}" dt="2023-08-24T09:13:04.328" v="6909" actId="1076"/>
          <ac:spMkLst>
            <pc:docMk/>
            <pc:sldMk cId="2791956020" sldId="265"/>
            <ac:spMk id="49" creationId="{BC824786-030B-AE6C-3144-08E1C9BD134E}"/>
          </ac:spMkLst>
        </pc:spChg>
        <pc:spChg chg="add mod">
          <ac:chgData name="Uros Djuric" userId="7ac78c0c42dbebbd" providerId="LiveId" clId="{F4AF8B7B-49A4-46FA-A3AB-3D703CCB4639}" dt="2023-08-24T09:06:36.368" v="6286" actId="20577"/>
          <ac:spMkLst>
            <pc:docMk/>
            <pc:sldMk cId="2791956020" sldId="265"/>
            <ac:spMk id="50" creationId="{BDC1E586-9FB7-7997-5574-3435A74D64E2}"/>
          </ac:spMkLst>
        </pc:spChg>
        <pc:spChg chg="add mod">
          <ac:chgData name="Uros Djuric" userId="7ac78c0c42dbebbd" providerId="LiveId" clId="{F4AF8B7B-49A4-46FA-A3AB-3D703CCB4639}" dt="2023-08-24T09:13:01.856" v="6908" actId="1076"/>
          <ac:spMkLst>
            <pc:docMk/>
            <pc:sldMk cId="2791956020" sldId="265"/>
            <ac:spMk id="51" creationId="{9D83C414-40A7-C0A2-D1E6-AC9EDBD3EAC0}"/>
          </ac:spMkLst>
        </pc:spChg>
        <pc:spChg chg="add mod">
          <ac:chgData name="Uros Djuric" userId="7ac78c0c42dbebbd" providerId="LiveId" clId="{F4AF8B7B-49A4-46FA-A3AB-3D703CCB4639}" dt="2023-08-24T09:07:28.584" v="6324" actId="1076"/>
          <ac:spMkLst>
            <pc:docMk/>
            <pc:sldMk cId="2791956020" sldId="265"/>
            <ac:spMk id="52" creationId="{49BDDE92-24D7-8C30-A432-4D8B748610B3}"/>
          </ac:spMkLst>
        </pc:spChg>
        <pc:spChg chg="add mod">
          <ac:chgData name="Uros Djuric" userId="7ac78c0c42dbebbd" providerId="LiveId" clId="{F4AF8B7B-49A4-46FA-A3AB-3D703CCB4639}" dt="2023-08-24T09:13:08.704" v="6911" actId="1076"/>
          <ac:spMkLst>
            <pc:docMk/>
            <pc:sldMk cId="2791956020" sldId="265"/>
            <ac:spMk id="53" creationId="{B2D9F900-2C48-DF38-3413-C6A1A3472548}"/>
          </ac:spMkLst>
        </pc:spChg>
        <pc:spChg chg="add mod">
          <ac:chgData name="Uros Djuric" userId="7ac78c0c42dbebbd" providerId="LiveId" clId="{F4AF8B7B-49A4-46FA-A3AB-3D703CCB4639}" dt="2023-08-24T09:18:54.455" v="7777" actId="20577"/>
          <ac:spMkLst>
            <pc:docMk/>
            <pc:sldMk cId="2791956020" sldId="265"/>
            <ac:spMk id="54" creationId="{19A852B1-99CC-1BB9-6FC3-E7893DDCCC46}"/>
          </ac:spMkLst>
        </pc:spChg>
        <pc:spChg chg="del">
          <ac:chgData name="Uros Djuric" userId="7ac78c0c42dbebbd" providerId="LiveId" clId="{F4AF8B7B-49A4-46FA-A3AB-3D703CCB4639}" dt="2023-08-23T13:00:46.954" v="5403" actId="478"/>
          <ac:spMkLst>
            <pc:docMk/>
            <pc:sldMk cId="2791956020" sldId="265"/>
            <ac:spMk id="56" creationId="{3CA473E2-9394-AD3C-D604-255EB024C43C}"/>
          </ac:spMkLst>
        </pc:spChg>
        <pc:spChg chg="del">
          <ac:chgData name="Uros Djuric" userId="7ac78c0c42dbebbd" providerId="LiveId" clId="{F4AF8B7B-49A4-46FA-A3AB-3D703CCB4639}" dt="2023-08-23T13:00:48.905" v="5405" actId="478"/>
          <ac:spMkLst>
            <pc:docMk/>
            <pc:sldMk cId="2791956020" sldId="265"/>
            <ac:spMk id="57" creationId="{C0930A8B-D6BD-F2D5-3871-B5A8E9EC3F27}"/>
          </ac:spMkLst>
        </pc:spChg>
        <pc:spChg chg="del">
          <ac:chgData name="Uros Djuric" userId="7ac78c0c42dbebbd" providerId="LiveId" clId="{F4AF8B7B-49A4-46FA-A3AB-3D703CCB4639}" dt="2023-08-23T13:00:50.256" v="5406" actId="478"/>
          <ac:spMkLst>
            <pc:docMk/>
            <pc:sldMk cId="2791956020" sldId="265"/>
            <ac:spMk id="58" creationId="{F43A69B7-5454-B262-4D44-A4592CF82316}"/>
          </ac:spMkLst>
        </pc:spChg>
        <pc:spChg chg="del">
          <ac:chgData name="Uros Djuric" userId="7ac78c0c42dbebbd" providerId="LiveId" clId="{F4AF8B7B-49A4-46FA-A3AB-3D703CCB4639}" dt="2023-08-23T13:00:40.576" v="5395" actId="478"/>
          <ac:spMkLst>
            <pc:docMk/>
            <pc:sldMk cId="2791956020" sldId="265"/>
            <ac:spMk id="59" creationId="{C457F387-D75D-3021-933E-A08191CD3A28}"/>
          </ac:spMkLst>
        </pc:spChg>
        <pc:spChg chg="add mod">
          <ac:chgData name="Uros Djuric" userId="7ac78c0c42dbebbd" providerId="LiveId" clId="{F4AF8B7B-49A4-46FA-A3AB-3D703CCB4639}" dt="2023-08-24T09:15:45.517" v="7347" actId="20577"/>
          <ac:spMkLst>
            <pc:docMk/>
            <pc:sldMk cId="2791956020" sldId="265"/>
            <ac:spMk id="63" creationId="{ABC3DA9F-575B-5543-2083-B4704B5E30A4}"/>
          </ac:spMkLst>
        </pc:spChg>
        <pc:spChg chg="add mod">
          <ac:chgData name="Uros Djuric" userId="7ac78c0c42dbebbd" providerId="LiveId" clId="{F4AF8B7B-49A4-46FA-A3AB-3D703CCB4639}" dt="2023-08-24T09:17:04.646" v="7554" actId="1076"/>
          <ac:spMkLst>
            <pc:docMk/>
            <pc:sldMk cId="2791956020" sldId="265"/>
            <ac:spMk id="64" creationId="{54B6B57E-6091-98EC-A813-BD9D83A95188}"/>
          </ac:spMkLst>
        </pc:spChg>
        <pc:spChg chg="del">
          <ac:chgData name="Uros Djuric" userId="7ac78c0c42dbebbd" providerId="LiveId" clId="{F4AF8B7B-49A4-46FA-A3AB-3D703CCB4639}" dt="2023-08-23T13:00:40.576" v="5395" actId="478"/>
          <ac:spMkLst>
            <pc:docMk/>
            <pc:sldMk cId="2791956020" sldId="265"/>
            <ac:spMk id="65" creationId="{69F60D74-3121-4763-07D8-773FEB622F12}"/>
          </ac:spMkLst>
        </pc:spChg>
        <pc:spChg chg="add mod">
          <ac:chgData name="Uros Djuric" userId="7ac78c0c42dbebbd" providerId="LiveId" clId="{F4AF8B7B-49A4-46FA-A3AB-3D703CCB4639}" dt="2023-08-24T09:18:11.735" v="7741" actId="207"/>
          <ac:spMkLst>
            <pc:docMk/>
            <pc:sldMk cId="2791956020" sldId="265"/>
            <ac:spMk id="65" creationId="{DF042AFC-60EA-8A05-8670-706E1CEB8622}"/>
          </ac:spMkLst>
        </pc:spChg>
        <pc:spChg chg="del">
          <ac:chgData name="Uros Djuric" userId="7ac78c0c42dbebbd" providerId="LiveId" clId="{F4AF8B7B-49A4-46FA-A3AB-3D703CCB4639}" dt="2023-08-23T13:00:40.576" v="5395" actId="478"/>
          <ac:spMkLst>
            <pc:docMk/>
            <pc:sldMk cId="2791956020" sldId="265"/>
            <ac:spMk id="66" creationId="{628549FE-CBFE-09E0-6A33-FCB1F8A0BBA3}"/>
          </ac:spMkLst>
        </pc:spChg>
        <pc:spChg chg="del">
          <ac:chgData name="Uros Djuric" userId="7ac78c0c42dbebbd" providerId="LiveId" clId="{F4AF8B7B-49A4-46FA-A3AB-3D703CCB4639}" dt="2023-08-23T13:00:52.098" v="5408" actId="478"/>
          <ac:spMkLst>
            <pc:docMk/>
            <pc:sldMk cId="2791956020" sldId="265"/>
            <ac:spMk id="69" creationId="{4FD6EA75-EAAE-F60E-A5F4-503003CDC1FE}"/>
          </ac:spMkLst>
        </pc:spChg>
        <pc:grpChg chg="add del mod">
          <ac:chgData name="Uros Djuric" userId="7ac78c0c42dbebbd" providerId="LiveId" clId="{F4AF8B7B-49A4-46FA-A3AB-3D703CCB4639}" dt="2023-08-24T09:03:05.355" v="6001" actId="478"/>
          <ac:grpSpMkLst>
            <pc:docMk/>
            <pc:sldMk cId="2791956020" sldId="265"/>
            <ac:grpSpMk id="7" creationId="{E69931DC-3FB5-2F85-BB87-C78050014A04}"/>
          </ac:grpSpMkLst>
        </pc:grpChg>
        <pc:grpChg chg="add mod">
          <ac:chgData name="Uros Djuric" userId="7ac78c0c42dbebbd" providerId="LiveId" clId="{F4AF8B7B-49A4-46FA-A3AB-3D703CCB4639}" dt="2023-08-24T09:02:48.913" v="5992" actId="1076"/>
          <ac:grpSpMkLst>
            <pc:docMk/>
            <pc:sldMk cId="2791956020" sldId="265"/>
            <ac:grpSpMk id="13" creationId="{56489ED6-9A09-0DDD-EBD9-FE95812EF16B}"/>
          </ac:grpSpMkLst>
        </pc:grpChg>
        <pc:grpChg chg="add mod">
          <ac:chgData name="Uros Djuric" userId="7ac78c0c42dbebbd" providerId="LiveId" clId="{F4AF8B7B-49A4-46FA-A3AB-3D703CCB4639}" dt="2023-08-24T09:03:03.929" v="6000" actId="1076"/>
          <ac:grpSpMkLst>
            <pc:docMk/>
            <pc:sldMk cId="2791956020" sldId="265"/>
            <ac:grpSpMk id="18" creationId="{E47AFBA2-ED9A-5327-B487-55F970C14D34}"/>
          </ac:grpSpMkLst>
        </pc:grpChg>
        <pc:grpChg chg="del">
          <ac:chgData name="Uros Djuric" userId="7ac78c0c42dbebbd" providerId="LiveId" clId="{F4AF8B7B-49A4-46FA-A3AB-3D703CCB4639}" dt="2023-08-23T13:00:56.940" v="5413" actId="478"/>
          <ac:grpSpMkLst>
            <pc:docMk/>
            <pc:sldMk cId="2791956020" sldId="265"/>
            <ac:grpSpMk id="21" creationId="{9A754CD3-86D2-699D-98C6-B8C6023569D7}"/>
          </ac:grpSpMkLst>
        </pc:grpChg>
        <pc:grpChg chg="add mod">
          <ac:chgData name="Uros Djuric" userId="7ac78c0c42dbebbd" providerId="LiveId" clId="{F4AF8B7B-49A4-46FA-A3AB-3D703CCB4639}" dt="2023-08-24T09:07:32.240" v="6325" actId="1076"/>
          <ac:grpSpMkLst>
            <pc:docMk/>
            <pc:sldMk cId="2791956020" sldId="265"/>
            <ac:grpSpMk id="22" creationId="{183B7F8F-F42F-7221-09BA-9661AE4FDB1B}"/>
          </ac:grpSpMkLst>
        </pc:grpChg>
        <pc:grpChg chg="del">
          <ac:chgData name="Uros Djuric" userId="7ac78c0c42dbebbd" providerId="LiveId" clId="{F4AF8B7B-49A4-46FA-A3AB-3D703CCB4639}" dt="2023-08-23T13:00:58.248" v="5414" actId="478"/>
          <ac:grpSpMkLst>
            <pc:docMk/>
            <pc:sldMk cId="2791956020" sldId="265"/>
            <ac:grpSpMk id="25" creationId="{28CC5F9A-BB8E-C0EA-C310-F24352229FEC}"/>
          </ac:grpSpMkLst>
        </pc:grpChg>
        <pc:grpChg chg="add mod">
          <ac:chgData name="Uros Djuric" userId="7ac78c0c42dbebbd" providerId="LiveId" clId="{F4AF8B7B-49A4-46FA-A3AB-3D703CCB4639}" dt="2023-08-24T09:03:31.826" v="6012" actId="1076"/>
          <ac:grpSpMkLst>
            <pc:docMk/>
            <pc:sldMk cId="2791956020" sldId="265"/>
            <ac:grpSpMk id="26" creationId="{7FA2B6E9-29B4-3977-8E8B-4EA0AA9B5C51}"/>
          </ac:grpSpMkLst>
        </pc:grpChg>
        <pc:grpChg chg="del">
          <ac:chgData name="Uros Djuric" userId="7ac78c0c42dbebbd" providerId="LiveId" clId="{F4AF8B7B-49A4-46FA-A3AB-3D703CCB4639}" dt="2023-08-23T13:00:55.007" v="5411" actId="478"/>
          <ac:grpSpMkLst>
            <pc:docMk/>
            <pc:sldMk cId="2791956020" sldId="265"/>
            <ac:grpSpMk id="29" creationId="{61188595-0A37-0599-E66A-1ABFC8DFD5C7}"/>
          </ac:grpSpMkLst>
        </pc:grpChg>
        <pc:grpChg chg="add mod">
          <ac:chgData name="Uros Djuric" userId="7ac78c0c42dbebbd" providerId="LiveId" clId="{F4AF8B7B-49A4-46FA-A3AB-3D703CCB4639}" dt="2023-08-24T09:03:33.585" v="6013" actId="1076"/>
          <ac:grpSpMkLst>
            <pc:docMk/>
            <pc:sldMk cId="2791956020" sldId="265"/>
            <ac:grpSpMk id="30" creationId="{9BAF0F51-AA5C-2D45-7543-F72413D3BCF3}"/>
          </ac:grpSpMkLst>
        </pc:grpChg>
        <pc:grpChg chg="add mod">
          <ac:chgData name="Uros Djuric" userId="7ac78c0c42dbebbd" providerId="LiveId" clId="{F4AF8B7B-49A4-46FA-A3AB-3D703CCB4639}" dt="2023-08-24T09:03:29.867" v="6011" actId="1076"/>
          <ac:grpSpMkLst>
            <pc:docMk/>
            <pc:sldMk cId="2791956020" sldId="265"/>
            <ac:grpSpMk id="34" creationId="{57AFCE4A-B4DD-2984-4581-CD14BFE5B106}"/>
          </ac:grpSpMkLst>
        </pc:grpChg>
        <pc:grpChg chg="del">
          <ac:chgData name="Uros Djuric" userId="7ac78c0c42dbebbd" providerId="LiveId" clId="{F4AF8B7B-49A4-46FA-A3AB-3D703CCB4639}" dt="2023-08-23T13:00:59.025" v="5415" actId="478"/>
          <ac:grpSpMkLst>
            <pc:docMk/>
            <pc:sldMk cId="2791956020" sldId="265"/>
            <ac:grpSpMk id="34" creationId="{B545D054-3B67-D70E-0D7E-C78EA766C174}"/>
          </ac:grpSpMkLst>
        </pc:grpChg>
        <pc:grpChg chg="del">
          <ac:chgData name="Uros Djuric" userId="7ac78c0c42dbebbd" providerId="LiveId" clId="{F4AF8B7B-49A4-46FA-A3AB-3D703CCB4639}" dt="2023-08-23T13:00:43.282" v="5399" actId="478"/>
          <ac:grpSpMkLst>
            <pc:docMk/>
            <pc:sldMk cId="2791956020" sldId="265"/>
            <ac:grpSpMk id="38" creationId="{7A7531F6-6BB8-C388-C5A6-B4C2DED50536}"/>
          </ac:grpSpMkLst>
        </pc:grpChg>
        <pc:grpChg chg="add mod">
          <ac:chgData name="Uros Djuric" userId="7ac78c0c42dbebbd" providerId="LiveId" clId="{F4AF8B7B-49A4-46FA-A3AB-3D703CCB4639}" dt="2023-08-24T09:03:42.432" v="6018" actId="688"/>
          <ac:grpSpMkLst>
            <pc:docMk/>
            <pc:sldMk cId="2791956020" sldId="265"/>
            <ac:grpSpMk id="38" creationId="{F980B672-EEA4-0B7D-B482-D2B37842E5AC}"/>
          </ac:grpSpMkLst>
        </pc:grpChg>
        <pc:grpChg chg="del">
          <ac:chgData name="Uros Djuric" userId="7ac78c0c42dbebbd" providerId="LiveId" clId="{F4AF8B7B-49A4-46FA-A3AB-3D703CCB4639}" dt="2023-08-23T13:00:43.944" v="5400" actId="478"/>
          <ac:grpSpMkLst>
            <pc:docMk/>
            <pc:sldMk cId="2791956020" sldId="265"/>
            <ac:grpSpMk id="42" creationId="{123F29C7-2BC9-3391-BD62-382DA8347DE5}"/>
          </ac:grpSpMkLst>
        </pc:grpChg>
        <pc:grpChg chg="add mod">
          <ac:chgData name="Uros Djuric" userId="7ac78c0c42dbebbd" providerId="LiveId" clId="{F4AF8B7B-49A4-46FA-A3AB-3D703CCB4639}" dt="2023-08-24T09:03:54.490" v="6020" actId="1076"/>
          <ac:grpSpMkLst>
            <pc:docMk/>
            <pc:sldMk cId="2791956020" sldId="265"/>
            <ac:grpSpMk id="42" creationId="{FC9F25EA-105B-3F1A-EB17-C68C7D4572CE}"/>
          </ac:grpSpMkLst>
        </pc:grpChg>
        <pc:grpChg chg="del">
          <ac:chgData name="Uros Djuric" userId="7ac78c0c42dbebbd" providerId="LiveId" clId="{F4AF8B7B-49A4-46FA-A3AB-3D703CCB4639}" dt="2023-08-23T13:00:44.665" v="5401" actId="478"/>
          <ac:grpSpMkLst>
            <pc:docMk/>
            <pc:sldMk cId="2791956020" sldId="265"/>
            <ac:grpSpMk id="46" creationId="{A7BB7C81-7FED-C492-99FA-CF00B2D1D9CB}"/>
          </ac:grpSpMkLst>
        </pc:grpChg>
        <pc:grpChg chg="add mod">
          <ac:chgData name="Uros Djuric" userId="7ac78c0c42dbebbd" providerId="LiveId" clId="{F4AF8B7B-49A4-46FA-A3AB-3D703CCB4639}" dt="2023-08-24T09:11:30.313" v="6877" actId="1076"/>
          <ac:grpSpMkLst>
            <pc:docMk/>
            <pc:sldMk cId="2791956020" sldId="265"/>
            <ac:grpSpMk id="56" creationId="{E890C6DC-14BE-9A32-D3A7-4E045D644EFA}"/>
          </ac:grpSpMkLst>
        </pc:grpChg>
        <pc:picChg chg="del">
          <ac:chgData name="Uros Djuric" userId="7ac78c0c42dbebbd" providerId="LiveId" clId="{F4AF8B7B-49A4-46FA-A3AB-3D703CCB4639}" dt="2023-08-23T13:00:55.825" v="5412" actId="478"/>
          <ac:picMkLst>
            <pc:docMk/>
            <pc:sldMk cId="2791956020" sldId="265"/>
            <ac:picMk id="2" creationId="{F883EE4E-16A4-20E7-F697-D9A4BC243C08}"/>
          </ac:picMkLst>
        </pc:picChg>
        <pc:picChg chg="del">
          <ac:chgData name="Uros Djuric" userId="7ac78c0c42dbebbd" providerId="LiveId" clId="{F4AF8B7B-49A4-46FA-A3AB-3D703CCB4639}" dt="2023-08-23T13:13:12.630" v="5453" actId="478"/>
          <ac:picMkLst>
            <pc:docMk/>
            <pc:sldMk cId="2791956020" sldId="265"/>
            <ac:picMk id="3" creationId="{D45AF764-FAC1-CE52-96D2-09BEC509AF93}"/>
          </ac:picMkLst>
        </pc:picChg>
        <pc:picChg chg="add mod modCrop">
          <ac:chgData name="Uros Djuric" userId="7ac78c0c42dbebbd" providerId="LiveId" clId="{F4AF8B7B-49A4-46FA-A3AB-3D703CCB4639}" dt="2023-08-24T09:02:27.009" v="5984" actId="1076"/>
          <ac:picMkLst>
            <pc:docMk/>
            <pc:sldMk cId="2791956020" sldId="265"/>
            <ac:picMk id="3" creationId="{EB6023C6-AF8B-A122-9000-A9E1CDE1CC00}"/>
          </ac:picMkLst>
        </pc:picChg>
        <pc:picChg chg="add mod">
          <ac:chgData name="Uros Djuric" userId="7ac78c0c42dbebbd" providerId="LiveId" clId="{F4AF8B7B-49A4-46FA-A3AB-3D703CCB4639}" dt="2023-08-24T09:03:38.573" v="6017" actId="1076"/>
          <ac:picMkLst>
            <pc:docMk/>
            <pc:sldMk cId="2791956020" sldId="265"/>
            <ac:picMk id="4" creationId="{242A3EE4-78EB-F744-BB4B-426E47833594}"/>
          </ac:picMkLst>
        </pc:picChg>
        <pc:picChg chg="add mod">
          <ac:chgData name="Uros Djuric" userId="7ac78c0c42dbebbd" providerId="LiveId" clId="{F4AF8B7B-49A4-46FA-A3AB-3D703CCB4639}" dt="2023-08-25T13:29:36.946" v="17553" actId="1076"/>
          <ac:picMkLst>
            <pc:docMk/>
            <pc:sldMk cId="2791956020" sldId="265"/>
            <ac:picMk id="5" creationId="{389B5E3D-4933-CB7C-137F-ADE1E74E91CB}"/>
          </ac:picMkLst>
        </pc:picChg>
        <pc:picChg chg="add del mod ord modCrop">
          <ac:chgData name="Uros Djuric" userId="7ac78c0c42dbebbd" providerId="LiveId" clId="{F4AF8B7B-49A4-46FA-A3AB-3D703CCB4639}" dt="2023-08-23T13:20:00.010" v="5463" actId="478"/>
          <ac:picMkLst>
            <pc:docMk/>
            <pc:sldMk cId="2791956020" sldId="265"/>
            <ac:picMk id="5" creationId="{8350E997-D224-279F-D6D3-4976E7869D2B}"/>
          </ac:picMkLst>
        </pc:picChg>
        <pc:picChg chg="add del mod ord modCrop">
          <ac:chgData name="Uros Djuric" userId="7ac78c0c42dbebbd" providerId="LiveId" clId="{F4AF8B7B-49A4-46FA-A3AB-3D703CCB4639}" dt="2023-08-23T14:06:49.205" v="5875" actId="478"/>
          <ac:picMkLst>
            <pc:docMk/>
            <pc:sldMk cId="2791956020" sldId="265"/>
            <ac:picMk id="7" creationId="{1AF2EADA-D60C-A4E9-19C4-40F08E399131}"/>
          </ac:picMkLst>
        </pc:picChg>
        <pc:picChg chg="add mod ord">
          <ac:chgData name="Uros Djuric" userId="7ac78c0c42dbebbd" providerId="LiveId" clId="{F4AF8B7B-49A4-46FA-A3AB-3D703CCB4639}" dt="2023-08-24T09:11:30.313" v="6877" actId="1076"/>
          <ac:picMkLst>
            <pc:docMk/>
            <pc:sldMk cId="2791956020" sldId="265"/>
            <ac:picMk id="8" creationId="{E5DEF880-B49E-4836-AB73-9CACD4259A8E}"/>
          </ac:picMkLst>
        </pc:picChg>
        <pc:picChg chg="add mod">
          <ac:chgData name="Uros Djuric" userId="7ac78c0c42dbebbd" providerId="LiveId" clId="{F4AF8B7B-49A4-46FA-A3AB-3D703CCB4639}" dt="2023-08-24T09:12:54.193" v="6906" actId="1076"/>
          <ac:picMkLst>
            <pc:docMk/>
            <pc:sldMk cId="2791956020" sldId="265"/>
            <ac:picMk id="9" creationId="{38B08B97-7021-3CEA-940E-8AFB45576503}"/>
          </ac:picMkLst>
        </pc:picChg>
        <pc:picChg chg="add del mod ord">
          <ac:chgData name="Uros Djuric" userId="7ac78c0c42dbebbd" providerId="LiveId" clId="{F4AF8B7B-49A4-46FA-A3AB-3D703CCB4639}" dt="2023-08-24T09:12:46.465" v="6905" actId="1036"/>
          <ac:picMkLst>
            <pc:docMk/>
            <pc:sldMk cId="2791956020" sldId="265"/>
            <ac:picMk id="15" creationId="{625EDA34-0DFC-5BEE-6249-E146D9D7CC85}"/>
          </ac:picMkLst>
        </pc:picChg>
        <pc:picChg chg="del">
          <ac:chgData name="Uros Djuric" userId="7ac78c0c42dbebbd" providerId="LiveId" clId="{F4AF8B7B-49A4-46FA-A3AB-3D703CCB4639}" dt="2023-08-23T13:00:52.808" v="5409" actId="478"/>
          <ac:picMkLst>
            <pc:docMk/>
            <pc:sldMk cId="2791956020" sldId="265"/>
            <ac:picMk id="20" creationId="{6E101E93-5498-CB40-48C6-4E6C1D16A887}"/>
          </ac:picMkLst>
        </pc:picChg>
        <pc:picChg chg="del">
          <ac:chgData name="Uros Djuric" userId="7ac78c0c42dbebbd" providerId="LiveId" clId="{F4AF8B7B-49A4-46FA-A3AB-3D703CCB4639}" dt="2023-08-23T13:00:45.845" v="5402" actId="478"/>
          <ac:picMkLst>
            <pc:docMk/>
            <pc:sldMk cId="2791956020" sldId="265"/>
            <ac:picMk id="51" creationId="{41D455EC-C997-35F7-79E9-A8B66601318F}"/>
          </ac:picMkLst>
        </pc:picChg>
        <pc:picChg chg="del">
          <ac:chgData name="Uros Djuric" userId="7ac78c0c42dbebbd" providerId="LiveId" clId="{F4AF8B7B-49A4-46FA-A3AB-3D703CCB4639}" dt="2023-08-23T13:00:47.776" v="5404" actId="478"/>
          <ac:picMkLst>
            <pc:docMk/>
            <pc:sldMk cId="2791956020" sldId="265"/>
            <ac:picMk id="53" creationId="{D886E25E-4099-0025-01B8-7D53BA6A748C}"/>
          </ac:picMkLst>
        </pc:picChg>
        <pc:picChg chg="del">
          <ac:chgData name="Uros Djuric" userId="7ac78c0c42dbebbd" providerId="LiveId" clId="{F4AF8B7B-49A4-46FA-A3AB-3D703CCB4639}" dt="2023-08-23T13:00:50.760" v="5407" actId="478"/>
          <ac:picMkLst>
            <pc:docMk/>
            <pc:sldMk cId="2791956020" sldId="265"/>
            <ac:picMk id="55" creationId="{464E2C25-DBE6-0296-20B0-0AD270D20AC6}"/>
          </ac:picMkLst>
        </pc:picChg>
        <pc:picChg chg="add mod">
          <ac:chgData name="Uros Djuric" userId="7ac78c0c42dbebbd" providerId="LiveId" clId="{F4AF8B7B-49A4-46FA-A3AB-3D703CCB4639}" dt="2023-08-24T09:12:07.001" v="6890" actId="1076"/>
          <ac:picMkLst>
            <pc:docMk/>
            <pc:sldMk cId="2791956020" sldId="265"/>
            <ac:picMk id="55" creationId="{5D02CC2C-90FD-4FD4-2190-1B79ABBD6BC1}"/>
          </ac:picMkLst>
        </pc:picChg>
        <pc:picChg chg="add mod">
          <ac:chgData name="Uros Djuric" userId="7ac78c0c42dbebbd" providerId="LiveId" clId="{F4AF8B7B-49A4-46FA-A3AB-3D703CCB4639}" dt="2023-08-24T09:12:15.242" v="6892" actId="1076"/>
          <ac:picMkLst>
            <pc:docMk/>
            <pc:sldMk cId="2791956020" sldId="265"/>
            <ac:picMk id="60" creationId="{6BD0B9FF-5E39-BF4E-2C06-F3FB8C3BB8AA}"/>
          </ac:picMkLst>
        </pc:picChg>
        <pc:picChg chg="del">
          <ac:chgData name="Uros Djuric" userId="7ac78c0c42dbebbd" providerId="LiveId" clId="{F4AF8B7B-49A4-46FA-A3AB-3D703CCB4639}" dt="2023-08-23T13:00:41.264" v="5396" actId="478"/>
          <ac:picMkLst>
            <pc:docMk/>
            <pc:sldMk cId="2791956020" sldId="265"/>
            <ac:picMk id="61" creationId="{4A023990-DEE9-7D10-5DC1-E868A110BF9B}"/>
          </ac:picMkLst>
        </pc:picChg>
        <pc:picChg chg="add del mod">
          <ac:chgData name="Uros Djuric" userId="7ac78c0c42dbebbd" providerId="LiveId" clId="{F4AF8B7B-49A4-46FA-A3AB-3D703CCB4639}" dt="2023-08-24T09:13:19.303" v="6916" actId="478"/>
          <ac:picMkLst>
            <pc:docMk/>
            <pc:sldMk cId="2791956020" sldId="265"/>
            <ac:picMk id="61" creationId="{BD5C7BBE-F75F-997D-8E2C-1CBEF3651701}"/>
          </ac:picMkLst>
        </pc:picChg>
        <pc:picChg chg="add del mod">
          <ac:chgData name="Uros Djuric" userId="7ac78c0c42dbebbd" providerId="LiveId" clId="{F4AF8B7B-49A4-46FA-A3AB-3D703CCB4639}" dt="2023-08-24T09:13:18.564" v="6915" actId="478"/>
          <ac:picMkLst>
            <pc:docMk/>
            <pc:sldMk cId="2791956020" sldId="265"/>
            <ac:picMk id="62" creationId="{29D7792B-B1F5-E01F-DCDB-F8F41C3F0E18}"/>
          </ac:picMkLst>
        </pc:picChg>
        <pc:picChg chg="del">
          <ac:chgData name="Uros Djuric" userId="7ac78c0c42dbebbd" providerId="LiveId" clId="{F4AF8B7B-49A4-46FA-A3AB-3D703CCB4639}" dt="2023-08-23T13:00:42.515" v="5398" actId="478"/>
          <ac:picMkLst>
            <pc:docMk/>
            <pc:sldMk cId="2791956020" sldId="265"/>
            <ac:picMk id="63" creationId="{1F8DCFE1-35FB-BC00-1E13-386FFA67571D}"/>
          </ac:picMkLst>
        </pc:picChg>
        <pc:picChg chg="del">
          <ac:chgData name="Uros Djuric" userId="7ac78c0c42dbebbd" providerId="LiveId" clId="{F4AF8B7B-49A4-46FA-A3AB-3D703CCB4639}" dt="2023-08-23T13:00:41.840" v="5397" actId="478"/>
          <ac:picMkLst>
            <pc:docMk/>
            <pc:sldMk cId="2791956020" sldId="265"/>
            <ac:picMk id="68" creationId="{5785C71C-4A2D-D1B6-E832-5124A8EA7DB4}"/>
          </ac:picMkLst>
        </pc:picChg>
        <pc:inkChg chg="mod">
          <ac:chgData name="Uros Djuric" userId="7ac78c0c42dbebbd" providerId="LiveId" clId="{F4AF8B7B-49A4-46FA-A3AB-3D703CCB4639}" dt="2023-08-24T09:02:32.915" v="5985"/>
          <ac:inkMkLst>
            <pc:docMk/>
            <pc:sldMk cId="2791956020" sldId="265"/>
            <ac:inkMk id="10" creationId="{BD824C0E-AFA9-36B2-5228-C8CA8ADE3ECA}"/>
          </ac:inkMkLst>
        </pc:inkChg>
        <pc:inkChg chg="mod">
          <ac:chgData name="Uros Djuric" userId="7ac78c0c42dbebbd" providerId="LiveId" clId="{F4AF8B7B-49A4-46FA-A3AB-3D703CCB4639}" dt="2023-08-24T09:02:32.915" v="5985"/>
          <ac:inkMkLst>
            <pc:docMk/>
            <pc:sldMk cId="2791956020" sldId="265"/>
            <ac:inkMk id="11" creationId="{61736E0A-D8DD-8661-FA7C-56866AAE6D18}"/>
          </ac:inkMkLst>
        </pc:inkChg>
        <pc:inkChg chg="mod">
          <ac:chgData name="Uros Djuric" userId="7ac78c0c42dbebbd" providerId="LiveId" clId="{F4AF8B7B-49A4-46FA-A3AB-3D703CCB4639}" dt="2023-08-24T09:02:32.915" v="5985"/>
          <ac:inkMkLst>
            <pc:docMk/>
            <pc:sldMk cId="2791956020" sldId="265"/>
            <ac:inkMk id="12" creationId="{052A97A4-F25C-E6CC-CD92-F6C3853F7FC7}"/>
          </ac:inkMkLst>
        </pc:inkChg>
        <pc:inkChg chg="mod">
          <ac:chgData name="Uros Djuric" userId="7ac78c0c42dbebbd" providerId="LiveId" clId="{F4AF8B7B-49A4-46FA-A3AB-3D703CCB4639}" dt="2023-08-24T09:02:43.185" v="5989"/>
          <ac:inkMkLst>
            <pc:docMk/>
            <pc:sldMk cId="2791956020" sldId="265"/>
            <ac:inkMk id="14" creationId="{3D70B95A-4A17-1011-B634-A302955616A8}"/>
          </ac:inkMkLst>
        </pc:inkChg>
        <pc:inkChg chg="mod">
          <ac:chgData name="Uros Djuric" userId="7ac78c0c42dbebbd" providerId="LiveId" clId="{F4AF8B7B-49A4-46FA-A3AB-3D703CCB4639}" dt="2023-08-24T09:02:43.185" v="5989"/>
          <ac:inkMkLst>
            <pc:docMk/>
            <pc:sldMk cId="2791956020" sldId="265"/>
            <ac:inkMk id="16" creationId="{A75B8E30-E769-B5E6-B8FF-3505F8D264CA}"/>
          </ac:inkMkLst>
        </pc:inkChg>
        <pc:inkChg chg="mod">
          <ac:chgData name="Uros Djuric" userId="7ac78c0c42dbebbd" providerId="LiveId" clId="{F4AF8B7B-49A4-46FA-A3AB-3D703CCB4639}" dt="2023-08-24T09:02:43.185" v="5989"/>
          <ac:inkMkLst>
            <pc:docMk/>
            <pc:sldMk cId="2791956020" sldId="265"/>
            <ac:inkMk id="17" creationId="{4A798067-CCAB-64AF-F3E8-57932F3CF1D3}"/>
          </ac:inkMkLst>
        </pc:inkChg>
        <pc:inkChg chg="mod">
          <ac:chgData name="Uros Djuric" userId="7ac78c0c42dbebbd" providerId="LiveId" clId="{F4AF8B7B-49A4-46FA-A3AB-3D703CCB4639}" dt="2023-08-24T09:02:57.970" v="5997" actId="14100"/>
          <ac:inkMkLst>
            <pc:docMk/>
            <pc:sldMk cId="2791956020" sldId="265"/>
            <ac:inkMk id="19" creationId="{2E63F8FC-73F2-0208-9342-30D90CA20EF8}"/>
          </ac:inkMkLst>
        </pc:inkChg>
        <pc:inkChg chg="mod">
          <ac:chgData name="Uros Djuric" userId="7ac78c0c42dbebbd" providerId="LiveId" clId="{F4AF8B7B-49A4-46FA-A3AB-3D703CCB4639}" dt="2023-08-24T09:03:00.464" v="5999" actId="1076"/>
          <ac:inkMkLst>
            <pc:docMk/>
            <pc:sldMk cId="2791956020" sldId="265"/>
            <ac:inkMk id="20" creationId="{C343E001-4243-93C1-2742-9F4CBB3C8372}"/>
          </ac:inkMkLst>
        </pc:inkChg>
        <pc:inkChg chg="mod">
          <ac:chgData name="Uros Djuric" userId="7ac78c0c42dbebbd" providerId="LiveId" clId="{F4AF8B7B-49A4-46FA-A3AB-3D703CCB4639}" dt="2023-08-24T09:02:49.852" v="5993"/>
          <ac:inkMkLst>
            <pc:docMk/>
            <pc:sldMk cId="2791956020" sldId="265"/>
            <ac:inkMk id="21" creationId="{1B321350-5DF0-7462-42D1-24A5E3AF3E00}"/>
          </ac:inkMkLst>
        </pc:inkChg>
        <pc:inkChg chg="mod">
          <ac:chgData name="Uros Djuric" userId="7ac78c0c42dbebbd" providerId="LiveId" clId="{F4AF8B7B-49A4-46FA-A3AB-3D703CCB4639}" dt="2023-08-24T09:03:06.871" v="6002"/>
          <ac:inkMkLst>
            <pc:docMk/>
            <pc:sldMk cId="2791956020" sldId="265"/>
            <ac:inkMk id="23" creationId="{0C7BB822-6580-ADB0-9664-6CC8D7FB3D88}"/>
          </ac:inkMkLst>
        </pc:inkChg>
        <pc:inkChg chg="mod">
          <ac:chgData name="Uros Djuric" userId="7ac78c0c42dbebbd" providerId="LiveId" clId="{F4AF8B7B-49A4-46FA-A3AB-3D703CCB4639}" dt="2023-08-24T09:03:06.871" v="6002"/>
          <ac:inkMkLst>
            <pc:docMk/>
            <pc:sldMk cId="2791956020" sldId="265"/>
            <ac:inkMk id="24" creationId="{58D3D03E-16E0-6F58-293A-E8EF2652070C}"/>
          </ac:inkMkLst>
        </pc:inkChg>
        <pc:inkChg chg="mod">
          <ac:chgData name="Uros Djuric" userId="7ac78c0c42dbebbd" providerId="LiveId" clId="{F4AF8B7B-49A4-46FA-A3AB-3D703CCB4639}" dt="2023-08-24T09:03:06.871" v="6002"/>
          <ac:inkMkLst>
            <pc:docMk/>
            <pc:sldMk cId="2791956020" sldId="265"/>
            <ac:inkMk id="25" creationId="{0551B1FE-00F2-889B-74ED-35BB79BD5DFA}"/>
          </ac:inkMkLst>
        </pc:inkChg>
        <pc:inkChg chg="mod">
          <ac:chgData name="Uros Djuric" userId="7ac78c0c42dbebbd" providerId="LiveId" clId="{F4AF8B7B-49A4-46FA-A3AB-3D703CCB4639}" dt="2023-08-24T09:03:15.809" v="6006"/>
          <ac:inkMkLst>
            <pc:docMk/>
            <pc:sldMk cId="2791956020" sldId="265"/>
            <ac:inkMk id="27" creationId="{D669A4DD-D4C1-D102-0616-82E4745C6DCE}"/>
          </ac:inkMkLst>
        </pc:inkChg>
        <pc:inkChg chg="mod">
          <ac:chgData name="Uros Djuric" userId="7ac78c0c42dbebbd" providerId="LiveId" clId="{F4AF8B7B-49A4-46FA-A3AB-3D703CCB4639}" dt="2023-08-24T09:03:15.809" v="6006"/>
          <ac:inkMkLst>
            <pc:docMk/>
            <pc:sldMk cId="2791956020" sldId="265"/>
            <ac:inkMk id="28" creationId="{5E06E969-71DC-F104-598C-F34B2FD0A95C}"/>
          </ac:inkMkLst>
        </pc:inkChg>
        <pc:inkChg chg="mod">
          <ac:chgData name="Uros Djuric" userId="7ac78c0c42dbebbd" providerId="LiveId" clId="{F4AF8B7B-49A4-46FA-A3AB-3D703CCB4639}" dt="2023-08-24T09:03:15.809" v="6006"/>
          <ac:inkMkLst>
            <pc:docMk/>
            <pc:sldMk cId="2791956020" sldId="265"/>
            <ac:inkMk id="29" creationId="{1826C64B-DFAF-AEEB-A73E-FA2A74C491CF}"/>
          </ac:inkMkLst>
        </pc:inkChg>
        <pc:inkChg chg="mod">
          <ac:chgData name="Uros Djuric" userId="7ac78c0c42dbebbd" providerId="LiveId" clId="{F4AF8B7B-49A4-46FA-A3AB-3D703CCB4639}" dt="2023-08-24T09:03:21.650" v="6008"/>
          <ac:inkMkLst>
            <pc:docMk/>
            <pc:sldMk cId="2791956020" sldId="265"/>
            <ac:inkMk id="31" creationId="{3D88483E-653A-04BC-0B47-8B4B8BC12AA0}"/>
          </ac:inkMkLst>
        </pc:inkChg>
        <pc:inkChg chg="mod">
          <ac:chgData name="Uros Djuric" userId="7ac78c0c42dbebbd" providerId="LiveId" clId="{F4AF8B7B-49A4-46FA-A3AB-3D703CCB4639}" dt="2023-08-24T09:03:21.650" v="6008"/>
          <ac:inkMkLst>
            <pc:docMk/>
            <pc:sldMk cId="2791956020" sldId="265"/>
            <ac:inkMk id="32" creationId="{339CED25-A9D2-39D3-8061-088EB63A7D46}"/>
          </ac:inkMkLst>
        </pc:inkChg>
        <pc:inkChg chg="mod">
          <ac:chgData name="Uros Djuric" userId="7ac78c0c42dbebbd" providerId="LiveId" clId="{F4AF8B7B-49A4-46FA-A3AB-3D703CCB4639}" dt="2023-08-24T09:03:21.650" v="6008"/>
          <ac:inkMkLst>
            <pc:docMk/>
            <pc:sldMk cId="2791956020" sldId="265"/>
            <ac:inkMk id="33" creationId="{DD3376B6-AC0B-62D4-4CA5-D0FBBFC54C3B}"/>
          </ac:inkMkLst>
        </pc:inkChg>
        <pc:inkChg chg="mod">
          <ac:chgData name="Uros Djuric" userId="7ac78c0c42dbebbd" providerId="LiveId" clId="{F4AF8B7B-49A4-46FA-A3AB-3D703CCB4639}" dt="2023-08-24T09:03:25.478" v="6010"/>
          <ac:inkMkLst>
            <pc:docMk/>
            <pc:sldMk cId="2791956020" sldId="265"/>
            <ac:inkMk id="35" creationId="{A15B4E69-AE2A-4A3E-29A3-8A11984EA1F2}"/>
          </ac:inkMkLst>
        </pc:inkChg>
        <pc:inkChg chg="mod">
          <ac:chgData name="Uros Djuric" userId="7ac78c0c42dbebbd" providerId="LiveId" clId="{F4AF8B7B-49A4-46FA-A3AB-3D703CCB4639}" dt="2023-08-24T09:03:25.478" v="6010"/>
          <ac:inkMkLst>
            <pc:docMk/>
            <pc:sldMk cId="2791956020" sldId="265"/>
            <ac:inkMk id="36" creationId="{C5A4B5A6-6BAE-A2A4-ACEC-EF8B92A86B10}"/>
          </ac:inkMkLst>
        </pc:inkChg>
        <pc:inkChg chg="mod">
          <ac:chgData name="Uros Djuric" userId="7ac78c0c42dbebbd" providerId="LiveId" clId="{F4AF8B7B-49A4-46FA-A3AB-3D703CCB4639}" dt="2023-08-24T09:03:25.478" v="6010"/>
          <ac:inkMkLst>
            <pc:docMk/>
            <pc:sldMk cId="2791956020" sldId="265"/>
            <ac:inkMk id="37" creationId="{4C60FE59-C980-86DD-2A21-36FBBDC4754F}"/>
          </ac:inkMkLst>
        </pc:inkChg>
        <pc:inkChg chg="mod">
          <ac:chgData name="Uros Djuric" userId="7ac78c0c42dbebbd" providerId="LiveId" clId="{F4AF8B7B-49A4-46FA-A3AB-3D703CCB4639}" dt="2023-08-24T09:03:34.396" v="6014"/>
          <ac:inkMkLst>
            <pc:docMk/>
            <pc:sldMk cId="2791956020" sldId="265"/>
            <ac:inkMk id="39" creationId="{005E27BD-2A68-A374-54C1-AE43031B0D45}"/>
          </ac:inkMkLst>
        </pc:inkChg>
        <pc:inkChg chg="mod">
          <ac:chgData name="Uros Djuric" userId="7ac78c0c42dbebbd" providerId="LiveId" clId="{F4AF8B7B-49A4-46FA-A3AB-3D703CCB4639}" dt="2023-08-24T09:03:34.396" v="6014"/>
          <ac:inkMkLst>
            <pc:docMk/>
            <pc:sldMk cId="2791956020" sldId="265"/>
            <ac:inkMk id="40" creationId="{109100EA-DD0A-A234-5883-1DC1F6AE4686}"/>
          </ac:inkMkLst>
        </pc:inkChg>
        <pc:inkChg chg="mod">
          <ac:chgData name="Uros Djuric" userId="7ac78c0c42dbebbd" providerId="LiveId" clId="{F4AF8B7B-49A4-46FA-A3AB-3D703CCB4639}" dt="2023-08-24T09:03:34.396" v="6014"/>
          <ac:inkMkLst>
            <pc:docMk/>
            <pc:sldMk cId="2791956020" sldId="265"/>
            <ac:inkMk id="41" creationId="{CDD5152C-AE8A-521C-DA23-D2478D2CF1E5}"/>
          </ac:inkMkLst>
        </pc:inkChg>
        <pc:inkChg chg="mod">
          <ac:chgData name="Uros Djuric" userId="7ac78c0c42dbebbd" providerId="LiveId" clId="{F4AF8B7B-49A4-46FA-A3AB-3D703CCB4639}" dt="2023-08-24T09:03:51.556" v="6019"/>
          <ac:inkMkLst>
            <pc:docMk/>
            <pc:sldMk cId="2791956020" sldId="265"/>
            <ac:inkMk id="43" creationId="{D87B24C6-77EE-2B64-1177-ECCE4110C66B}"/>
          </ac:inkMkLst>
        </pc:inkChg>
        <pc:inkChg chg="mod">
          <ac:chgData name="Uros Djuric" userId="7ac78c0c42dbebbd" providerId="LiveId" clId="{F4AF8B7B-49A4-46FA-A3AB-3D703CCB4639}" dt="2023-08-24T09:03:51.556" v="6019"/>
          <ac:inkMkLst>
            <pc:docMk/>
            <pc:sldMk cId="2791956020" sldId="265"/>
            <ac:inkMk id="44" creationId="{81A8153D-54F3-E69C-7431-2B71796841C9}"/>
          </ac:inkMkLst>
        </pc:inkChg>
        <pc:inkChg chg="mod">
          <ac:chgData name="Uros Djuric" userId="7ac78c0c42dbebbd" providerId="LiveId" clId="{F4AF8B7B-49A4-46FA-A3AB-3D703CCB4639}" dt="2023-08-24T09:03:51.556" v="6019"/>
          <ac:inkMkLst>
            <pc:docMk/>
            <pc:sldMk cId="2791956020" sldId="265"/>
            <ac:inkMk id="45" creationId="{942FF615-9A15-D25D-16E0-76DB4189DB27}"/>
          </ac:inkMkLst>
        </pc:inkChg>
        <pc:inkChg chg="mod">
          <ac:chgData name="Uros Djuric" userId="7ac78c0c42dbebbd" providerId="LiveId" clId="{F4AF8B7B-49A4-46FA-A3AB-3D703CCB4639}" dt="2023-08-24T09:09:28.431" v="6483"/>
          <ac:inkMkLst>
            <pc:docMk/>
            <pc:sldMk cId="2791956020" sldId="265"/>
            <ac:inkMk id="57" creationId="{CA1DA08B-08E5-920D-34B9-C3F700CC9A47}"/>
          </ac:inkMkLst>
        </pc:inkChg>
        <pc:inkChg chg="mod">
          <ac:chgData name="Uros Djuric" userId="7ac78c0c42dbebbd" providerId="LiveId" clId="{F4AF8B7B-49A4-46FA-A3AB-3D703CCB4639}" dt="2023-08-24T09:09:28.431" v="6483"/>
          <ac:inkMkLst>
            <pc:docMk/>
            <pc:sldMk cId="2791956020" sldId="265"/>
            <ac:inkMk id="58" creationId="{FE2004B4-F0A2-C8CF-DC95-FB8E32DB6381}"/>
          </ac:inkMkLst>
        </pc:inkChg>
        <pc:inkChg chg="mod">
          <ac:chgData name="Uros Djuric" userId="7ac78c0c42dbebbd" providerId="LiveId" clId="{F4AF8B7B-49A4-46FA-A3AB-3D703CCB4639}" dt="2023-08-24T09:09:28.431" v="6483"/>
          <ac:inkMkLst>
            <pc:docMk/>
            <pc:sldMk cId="2791956020" sldId="265"/>
            <ac:inkMk id="59" creationId="{AC8523B8-7ABA-5080-C519-EA072C938F04}"/>
          </ac:inkMkLst>
        </pc:inkChg>
      </pc:sldChg>
      <pc:sldChg chg="addSp delSp modSp new add del mod ord setBg">
        <pc:chgData name="Uros Djuric" userId="7ac78c0c42dbebbd" providerId="LiveId" clId="{F4AF8B7B-49A4-46FA-A3AB-3D703CCB4639}" dt="2023-08-25T12:32:48.632" v="14908" actId="1076"/>
        <pc:sldMkLst>
          <pc:docMk/>
          <pc:sldMk cId="704645606" sldId="266"/>
        </pc:sldMkLst>
        <pc:spChg chg="del">
          <ac:chgData name="Uros Djuric" userId="7ac78c0c42dbebbd" providerId="LiveId" clId="{F4AF8B7B-49A4-46FA-A3AB-3D703CCB4639}" dt="2023-08-23T12:49:05.306" v="5289" actId="478"/>
          <ac:spMkLst>
            <pc:docMk/>
            <pc:sldMk cId="704645606" sldId="266"/>
            <ac:spMk id="2" creationId="{216D828B-2B39-8D06-DF0F-BDB7B5F0A121}"/>
          </ac:spMkLst>
        </pc:spChg>
        <pc:spChg chg="del">
          <ac:chgData name="Uros Djuric" userId="7ac78c0c42dbebbd" providerId="LiveId" clId="{F4AF8B7B-49A4-46FA-A3AB-3D703CCB4639}" dt="2023-08-23T12:49:06.501" v="5290" actId="478"/>
          <ac:spMkLst>
            <pc:docMk/>
            <pc:sldMk cId="704645606" sldId="266"/>
            <ac:spMk id="3" creationId="{9D9930FF-93F8-5823-A5CF-AD36496EF73C}"/>
          </ac:spMkLst>
        </pc:spChg>
        <pc:spChg chg="add mod">
          <ac:chgData name="Uros Djuric" userId="7ac78c0c42dbebbd" providerId="LiveId" clId="{F4AF8B7B-49A4-46FA-A3AB-3D703CCB4639}" dt="2023-08-23T13:09:18.575" v="5442" actId="1076"/>
          <ac:spMkLst>
            <pc:docMk/>
            <pc:sldMk cId="704645606" sldId="266"/>
            <ac:spMk id="8" creationId="{EA5DC549-7248-2C66-6A46-0B76C4A1DA03}"/>
          </ac:spMkLst>
        </pc:spChg>
        <pc:spChg chg="add">
          <ac:chgData name="Uros Djuric" userId="7ac78c0c42dbebbd" providerId="LiveId" clId="{F4AF8B7B-49A4-46FA-A3AB-3D703CCB4639}" dt="2023-08-23T12:53:31.877" v="5364"/>
          <ac:spMkLst>
            <pc:docMk/>
            <pc:sldMk cId="704645606" sldId="266"/>
            <ac:spMk id="10" creationId="{5C3A4814-C9C4-D81B-B080-6B8A86986A70}"/>
          </ac:spMkLst>
        </pc:spChg>
        <pc:picChg chg="add del mod">
          <ac:chgData name="Uros Djuric" userId="7ac78c0c42dbebbd" providerId="LiveId" clId="{F4AF8B7B-49A4-46FA-A3AB-3D703CCB4639}" dt="2023-08-25T12:32:48.632" v="14908" actId="1076"/>
          <ac:picMkLst>
            <pc:docMk/>
            <pc:sldMk cId="704645606" sldId="266"/>
            <ac:picMk id="4" creationId="{87E18194-E8B9-917E-63EA-25124117B0DA}"/>
          </ac:picMkLst>
        </pc:picChg>
        <pc:picChg chg="add mod">
          <ac:chgData name="Uros Djuric" userId="7ac78c0c42dbebbd" providerId="LiveId" clId="{F4AF8B7B-49A4-46FA-A3AB-3D703CCB4639}" dt="2023-08-23T12:53:10.306" v="5362" actId="1076"/>
          <ac:picMkLst>
            <pc:docMk/>
            <pc:sldMk cId="704645606" sldId="266"/>
            <ac:picMk id="6" creationId="{A2BF7C6F-02D7-E29D-4257-444B9FD89B85}"/>
          </ac:picMkLst>
        </pc:picChg>
        <pc:picChg chg="add mod">
          <ac:chgData name="Uros Djuric" userId="7ac78c0c42dbebbd" providerId="LiveId" clId="{F4AF8B7B-49A4-46FA-A3AB-3D703CCB4639}" dt="2023-08-23T12:53:10.306" v="5362" actId="1076"/>
          <ac:picMkLst>
            <pc:docMk/>
            <pc:sldMk cId="704645606" sldId="266"/>
            <ac:picMk id="7" creationId="{458A2B3D-18E7-0F43-5F01-308CD34BCFDF}"/>
          </ac:picMkLst>
        </pc:picChg>
        <pc:picChg chg="add mod">
          <ac:chgData name="Uros Djuric" userId="7ac78c0c42dbebbd" providerId="LiveId" clId="{F4AF8B7B-49A4-46FA-A3AB-3D703CCB4639}" dt="2023-08-23T13:08:57.807" v="5428" actId="1076"/>
          <ac:picMkLst>
            <pc:docMk/>
            <pc:sldMk cId="704645606" sldId="266"/>
            <ac:picMk id="12" creationId="{88A75376-9748-2050-0D13-ADFE2C2D6DF2}"/>
          </ac:picMkLst>
        </pc:picChg>
        <pc:picChg chg="add mod">
          <ac:chgData name="Uros Djuric" userId="7ac78c0c42dbebbd" providerId="LiveId" clId="{F4AF8B7B-49A4-46FA-A3AB-3D703CCB4639}" dt="2023-08-23T13:09:00.608" v="5429" actId="1076"/>
          <ac:picMkLst>
            <pc:docMk/>
            <pc:sldMk cId="704645606" sldId="266"/>
            <ac:picMk id="14" creationId="{52E9C90B-E956-8A19-336E-D8E787583DA4}"/>
          </ac:picMkLst>
        </pc:picChg>
        <pc:cxnChg chg="add">
          <ac:chgData name="Uros Djuric" userId="7ac78c0c42dbebbd" providerId="LiveId" clId="{F4AF8B7B-49A4-46FA-A3AB-3D703CCB4639}" dt="2023-08-23T12:49:31.363" v="5293" actId="26606"/>
          <ac:cxnSpMkLst>
            <pc:docMk/>
            <pc:sldMk cId="704645606" sldId="266"/>
            <ac:cxnSpMk id="9" creationId="{E12350F3-DB83-413A-980B-1CEB92498664}"/>
          </ac:cxnSpMkLst>
        </pc:cxnChg>
      </pc:sldChg>
      <pc:sldChg chg="addSp delSp modSp add del mod">
        <pc:chgData name="Uros Djuric" userId="7ac78c0c42dbebbd" providerId="LiveId" clId="{F4AF8B7B-49A4-46FA-A3AB-3D703CCB4639}" dt="2023-08-25T12:20:56.267" v="13464" actId="1076"/>
        <pc:sldMkLst>
          <pc:docMk/>
          <pc:sldMk cId="523010566" sldId="267"/>
        </pc:sldMkLst>
        <pc:spChg chg="add del">
          <ac:chgData name="Uros Djuric" userId="7ac78c0c42dbebbd" providerId="LiveId" clId="{F4AF8B7B-49A4-46FA-A3AB-3D703CCB4639}" dt="2023-08-24T09:19:18.255" v="7783" actId="478"/>
          <ac:spMkLst>
            <pc:docMk/>
            <pc:sldMk cId="523010566" sldId="267"/>
            <ac:spMk id="6" creationId="{B777D153-AB2A-E66A-84F6-00436D551DFA}"/>
          </ac:spMkLst>
        </pc:spChg>
        <pc:spChg chg="add del">
          <ac:chgData name="Uros Djuric" userId="7ac78c0c42dbebbd" providerId="LiveId" clId="{F4AF8B7B-49A4-46FA-A3AB-3D703CCB4639}" dt="2023-08-24T09:19:18.255" v="7783" actId="478"/>
          <ac:spMkLst>
            <pc:docMk/>
            <pc:sldMk cId="523010566" sldId="267"/>
            <ac:spMk id="46" creationId="{7981ED33-938D-A91B-FB38-C4ED85759041}"/>
          </ac:spMkLst>
        </pc:spChg>
        <pc:spChg chg="add del">
          <ac:chgData name="Uros Djuric" userId="7ac78c0c42dbebbd" providerId="LiveId" clId="{F4AF8B7B-49A4-46FA-A3AB-3D703CCB4639}" dt="2023-08-24T09:19:18.255" v="7783" actId="478"/>
          <ac:spMkLst>
            <pc:docMk/>
            <pc:sldMk cId="523010566" sldId="267"/>
            <ac:spMk id="47" creationId="{FFD80A83-C88E-B3DF-C5C6-4574C41E8A14}"/>
          </ac:spMkLst>
        </pc:spChg>
        <pc:spChg chg="add del">
          <ac:chgData name="Uros Djuric" userId="7ac78c0c42dbebbd" providerId="LiveId" clId="{F4AF8B7B-49A4-46FA-A3AB-3D703CCB4639}" dt="2023-08-24T09:19:18.255" v="7783" actId="478"/>
          <ac:spMkLst>
            <pc:docMk/>
            <pc:sldMk cId="523010566" sldId="267"/>
            <ac:spMk id="48" creationId="{E5E715FF-EB65-F777-DB60-D3B2921B6390}"/>
          </ac:spMkLst>
        </pc:spChg>
        <pc:spChg chg="add del">
          <ac:chgData name="Uros Djuric" userId="7ac78c0c42dbebbd" providerId="LiveId" clId="{F4AF8B7B-49A4-46FA-A3AB-3D703CCB4639}" dt="2023-08-24T09:19:18.255" v="7783" actId="478"/>
          <ac:spMkLst>
            <pc:docMk/>
            <pc:sldMk cId="523010566" sldId="267"/>
            <ac:spMk id="49" creationId="{BC824786-030B-AE6C-3144-08E1C9BD134E}"/>
          </ac:spMkLst>
        </pc:spChg>
        <pc:spChg chg="add del">
          <ac:chgData name="Uros Djuric" userId="7ac78c0c42dbebbd" providerId="LiveId" clId="{F4AF8B7B-49A4-46FA-A3AB-3D703CCB4639}" dt="2023-08-24T09:19:18.255" v="7783" actId="478"/>
          <ac:spMkLst>
            <pc:docMk/>
            <pc:sldMk cId="523010566" sldId="267"/>
            <ac:spMk id="50" creationId="{BDC1E586-9FB7-7997-5574-3435A74D64E2}"/>
          </ac:spMkLst>
        </pc:spChg>
        <pc:spChg chg="add del">
          <ac:chgData name="Uros Djuric" userId="7ac78c0c42dbebbd" providerId="LiveId" clId="{F4AF8B7B-49A4-46FA-A3AB-3D703CCB4639}" dt="2023-08-24T09:19:18.255" v="7783" actId="478"/>
          <ac:spMkLst>
            <pc:docMk/>
            <pc:sldMk cId="523010566" sldId="267"/>
            <ac:spMk id="51" creationId="{9D83C414-40A7-C0A2-D1E6-AC9EDBD3EAC0}"/>
          </ac:spMkLst>
        </pc:spChg>
        <pc:spChg chg="add del">
          <ac:chgData name="Uros Djuric" userId="7ac78c0c42dbebbd" providerId="LiveId" clId="{F4AF8B7B-49A4-46FA-A3AB-3D703CCB4639}" dt="2023-08-24T09:19:18.255" v="7783" actId="478"/>
          <ac:spMkLst>
            <pc:docMk/>
            <pc:sldMk cId="523010566" sldId="267"/>
            <ac:spMk id="52" creationId="{49BDDE92-24D7-8C30-A432-4D8B748610B3}"/>
          </ac:spMkLst>
        </pc:spChg>
        <pc:spChg chg="add del">
          <ac:chgData name="Uros Djuric" userId="7ac78c0c42dbebbd" providerId="LiveId" clId="{F4AF8B7B-49A4-46FA-A3AB-3D703CCB4639}" dt="2023-08-24T09:19:18.255" v="7783" actId="478"/>
          <ac:spMkLst>
            <pc:docMk/>
            <pc:sldMk cId="523010566" sldId="267"/>
            <ac:spMk id="53" creationId="{B2D9F900-2C48-DF38-3413-C6A1A3472548}"/>
          </ac:spMkLst>
        </pc:spChg>
        <pc:spChg chg="add del">
          <ac:chgData name="Uros Djuric" userId="7ac78c0c42dbebbd" providerId="LiveId" clId="{F4AF8B7B-49A4-46FA-A3AB-3D703CCB4639}" dt="2023-08-24T09:19:18.255" v="7783" actId="478"/>
          <ac:spMkLst>
            <pc:docMk/>
            <pc:sldMk cId="523010566" sldId="267"/>
            <ac:spMk id="54" creationId="{19A852B1-99CC-1BB9-6FC3-E7893DDCCC46}"/>
          </ac:spMkLst>
        </pc:spChg>
        <pc:spChg chg="add del">
          <ac:chgData name="Uros Djuric" userId="7ac78c0c42dbebbd" providerId="LiveId" clId="{F4AF8B7B-49A4-46FA-A3AB-3D703CCB4639}" dt="2023-08-24T09:19:18.255" v="7783" actId="478"/>
          <ac:spMkLst>
            <pc:docMk/>
            <pc:sldMk cId="523010566" sldId="267"/>
            <ac:spMk id="63" creationId="{ABC3DA9F-575B-5543-2083-B4704B5E30A4}"/>
          </ac:spMkLst>
        </pc:spChg>
        <pc:spChg chg="add del">
          <ac:chgData name="Uros Djuric" userId="7ac78c0c42dbebbd" providerId="LiveId" clId="{F4AF8B7B-49A4-46FA-A3AB-3D703CCB4639}" dt="2023-08-24T09:19:18.255" v="7783" actId="478"/>
          <ac:spMkLst>
            <pc:docMk/>
            <pc:sldMk cId="523010566" sldId="267"/>
            <ac:spMk id="64" creationId="{54B6B57E-6091-98EC-A813-BD9D83A95188}"/>
          </ac:spMkLst>
        </pc:spChg>
        <pc:spChg chg="add del">
          <ac:chgData name="Uros Djuric" userId="7ac78c0c42dbebbd" providerId="LiveId" clId="{F4AF8B7B-49A4-46FA-A3AB-3D703CCB4639}" dt="2023-08-24T09:19:18.255" v="7783" actId="478"/>
          <ac:spMkLst>
            <pc:docMk/>
            <pc:sldMk cId="523010566" sldId="267"/>
            <ac:spMk id="65" creationId="{DF042AFC-60EA-8A05-8670-706E1CEB8622}"/>
          </ac:spMkLst>
        </pc:spChg>
        <pc:spChg chg="add mod">
          <ac:chgData name="Uros Djuric" userId="7ac78c0c42dbebbd" providerId="LiveId" clId="{F4AF8B7B-49A4-46FA-A3AB-3D703CCB4639}" dt="2023-08-24T09:50:24.853" v="7943" actId="1076"/>
          <ac:spMkLst>
            <pc:docMk/>
            <pc:sldMk cId="523010566" sldId="267"/>
            <ac:spMk id="76" creationId="{154E529A-34A2-5473-8AB1-33E5EFE56B77}"/>
          </ac:spMkLst>
        </pc:spChg>
        <pc:spChg chg="add mod ord">
          <ac:chgData name="Uros Djuric" userId="7ac78c0c42dbebbd" providerId="LiveId" clId="{F4AF8B7B-49A4-46FA-A3AB-3D703CCB4639}" dt="2023-08-24T09:50:14.485" v="7940" actId="207"/>
          <ac:spMkLst>
            <pc:docMk/>
            <pc:sldMk cId="523010566" sldId="267"/>
            <ac:spMk id="77" creationId="{4C3DB265-0D8E-931E-0AED-5E1EAB6F7198}"/>
          </ac:spMkLst>
        </pc:spChg>
        <pc:spChg chg="add mod">
          <ac:chgData name="Uros Djuric" userId="7ac78c0c42dbebbd" providerId="LiveId" clId="{F4AF8B7B-49A4-46FA-A3AB-3D703CCB4639}" dt="2023-08-24T11:25:54.738" v="9204" actId="20577"/>
          <ac:spMkLst>
            <pc:docMk/>
            <pc:sldMk cId="523010566" sldId="267"/>
            <ac:spMk id="131" creationId="{8F72BC16-FD8A-1D7F-000B-14C63968D70C}"/>
          </ac:spMkLst>
        </pc:spChg>
        <pc:spChg chg="add mod">
          <ac:chgData name="Uros Djuric" userId="7ac78c0c42dbebbd" providerId="LiveId" clId="{F4AF8B7B-49A4-46FA-A3AB-3D703CCB4639}" dt="2023-08-24T11:26:45.161" v="9263" actId="20577"/>
          <ac:spMkLst>
            <pc:docMk/>
            <pc:sldMk cId="523010566" sldId="267"/>
            <ac:spMk id="132" creationId="{9E262EE5-0EA9-5BBB-A3C5-B2D030500D6B}"/>
          </ac:spMkLst>
        </pc:spChg>
        <pc:spChg chg="add mod">
          <ac:chgData name="Uros Djuric" userId="7ac78c0c42dbebbd" providerId="LiveId" clId="{F4AF8B7B-49A4-46FA-A3AB-3D703CCB4639}" dt="2023-08-24T10:26:02.025" v="8361" actId="14100"/>
          <ac:spMkLst>
            <pc:docMk/>
            <pc:sldMk cId="523010566" sldId="267"/>
            <ac:spMk id="133" creationId="{829EFBC4-42C9-1CCD-2C3A-3C88EDC4650A}"/>
          </ac:spMkLst>
        </pc:spChg>
        <pc:spChg chg="add mod">
          <ac:chgData name="Uros Djuric" userId="7ac78c0c42dbebbd" providerId="LiveId" clId="{F4AF8B7B-49A4-46FA-A3AB-3D703CCB4639}" dt="2023-08-25T12:20:53.099" v="13463" actId="1076"/>
          <ac:spMkLst>
            <pc:docMk/>
            <pc:sldMk cId="523010566" sldId="267"/>
            <ac:spMk id="134" creationId="{5E64F6C8-6F18-4808-CC89-14D21C9E197C}"/>
          </ac:spMkLst>
        </pc:spChg>
        <pc:spChg chg="add mod">
          <ac:chgData name="Uros Djuric" userId="7ac78c0c42dbebbd" providerId="LiveId" clId="{F4AF8B7B-49A4-46FA-A3AB-3D703CCB4639}" dt="2023-08-24T11:45:49.212" v="9391" actId="20577"/>
          <ac:spMkLst>
            <pc:docMk/>
            <pc:sldMk cId="523010566" sldId="267"/>
            <ac:spMk id="135" creationId="{FECCC14C-90BE-1596-9134-DFE3440B0B5F}"/>
          </ac:spMkLst>
        </pc:spChg>
        <pc:spChg chg="add mod">
          <ac:chgData name="Uros Djuric" userId="7ac78c0c42dbebbd" providerId="LiveId" clId="{F4AF8B7B-49A4-46FA-A3AB-3D703CCB4639}" dt="2023-08-24T11:15:48.602" v="8678" actId="20577"/>
          <ac:spMkLst>
            <pc:docMk/>
            <pc:sldMk cId="523010566" sldId="267"/>
            <ac:spMk id="136" creationId="{914C753A-5B86-C2F5-C116-8823213EB37E}"/>
          </ac:spMkLst>
        </pc:spChg>
        <pc:spChg chg="add mod ord">
          <ac:chgData name="Uros Djuric" userId="7ac78c0c42dbebbd" providerId="LiveId" clId="{F4AF8B7B-49A4-46FA-A3AB-3D703CCB4639}" dt="2023-08-24T11:27:38.843" v="9285" actId="1076"/>
          <ac:spMkLst>
            <pc:docMk/>
            <pc:sldMk cId="523010566" sldId="267"/>
            <ac:spMk id="137" creationId="{BF948CEB-597D-A0F7-FC77-2D43391670EC}"/>
          </ac:spMkLst>
        </pc:spChg>
        <pc:spChg chg="add del mod ord">
          <ac:chgData name="Uros Djuric" userId="7ac78c0c42dbebbd" providerId="LiveId" clId="{F4AF8B7B-49A4-46FA-A3AB-3D703CCB4639}" dt="2023-08-24T11:27:19.395" v="9273" actId="1076"/>
          <ac:spMkLst>
            <pc:docMk/>
            <pc:sldMk cId="523010566" sldId="267"/>
            <ac:spMk id="138" creationId="{6E6D358C-B50D-B1CA-3163-0981C6247DAF}"/>
          </ac:spMkLst>
        </pc:spChg>
        <pc:spChg chg="add mod">
          <ac:chgData name="Uros Djuric" userId="7ac78c0c42dbebbd" providerId="LiveId" clId="{F4AF8B7B-49A4-46FA-A3AB-3D703CCB4639}" dt="2023-08-24T11:21:44.316" v="8973" actId="1076"/>
          <ac:spMkLst>
            <pc:docMk/>
            <pc:sldMk cId="523010566" sldId="267"/>
            <ac:spMk id="142" creationId="{6A9FE22A-5E69-A598-D9CA-E6AF78092C79}"/>
          </ac:spMkLst>
        </pc:spChg>
        <pc:spChg chg="add mod">
          <ac:chgData name="Uros Djuric" userId="7ac78c0c42dbebbd" providerId="LiveId" clId="{F4AF8B7B-49A4-46FA-A3AB-3D703CCB4639}" dt="2023-08-24T11:22:07.130" v="9000" actId="1076"/>
          <ac:spMkLst>
            <pc:docMk/>
            <pc:sldMk cId="523010566" sldId="267"/>
            <ac:spMk id="143" creationId="{4F7E6F9D-BDDB-F478-F917-AFECB936DE90}"/>
          </ac:spMkLst>
        </pc:spChg>
        <pc:spChg chg="add del mod">
          <ac:chgData name="Uros Djuric" userId="7ac78c0c42dbebbd" providerId="LiveId" clId="{F4AF8B7B-49A4-46FA-A3AB-3D703CCB4639}" dt="2023-08-24T11:22:54.708" v="9038" actId="21"/>
          <ac:spMkLst>
            <pc:docMk/>
            <pc:sldMk cId="523010566" sldId="267"/>
            <ac:spMk id="144" creationId="{09378FA6-58AB-08F0-7020-33B4D2C553F0}"/>
          </ac:spMkLst>
        </pc:spChg>
        <pc:spChg chg="add mod">
          <ac:chgData name="Uros Djuric" userId="7ac78c0c42dbebbd" providerId="LiveId" clId="{F4AF8B7B-49A4-46FA-A3AB-3D703CCB4639}" dt="2023-08-24T11:22:55.006" v="9039"/>
          <ac:spMkLst>
            <pc:docMk/>
            <pc:sldMk cId="523010566" sldId="267"/>
            <ac:spMk id="145" creationId="{302AD539-0531-431A-2239-BC773830CC9C}"/>
          </ac:spMkLst>
        </pc:spChg>
        <pc:spChg chg="add mod">
          <ac:chgData name="Uros Djuric" userId="7ac78c0c42dbebbd" providerId="LiveId" clId="{F4AF8B7B-49A4-46FA-A3AB-3D703CCB4639}" dt="2023-08-24T11:23:16.977" v="9071" actId="1076"/>
          <ac:spMkLst>
            <pc:docMk/>
            <pc:sldMk cId="523010566" sldId="267"/>
            <ac:spMk id="146" creationId="{75E7B662-CDCB-7974-FC34-AFE379651EFF}"/>
          </ac:spMkLst>
        </pc:spChg>
        <pc:spChg chg="add mod">
          <ac:chgData name="Uros Djuric" userId="7ac78c0c42dbebbd" providerId="LiveId" clId="{F4AF8B7B-49A4-46FA-A3AB-3D703CCB4639}" dt="2023-08-24T11:23:45.529" v="9107" actId="1076"/>
          <ac:spMkLst>
            <pc:docMk/>
            <pc:sldMk cId="523010566" sldId="267"/>
            <ac:spMk id="147" creationId="{09335127-FC1D-3E41-43D8-B7DB992DEF53}"/>
          </ac:spMkLst>
        </pc:spChg>
        <pc:spChg chg="add mod">
          <ac:chgData name="Uros Djuric" userId="7ac78c0c42dbebbd" providerId="LiveId" clId="{F4AF8B7B-49A4-46FA-A3AB-3D703CCB4639}" dt="2023-08-24T11:27:54.195" v="9290" actId="1076"/>
          <ac:spMkLst>
            <pc:docMk/>
            <pc:sldMk cId="523010566" sldId="267"/>
            <ac:spMk id="149" creationId="{CE3C59ED-8F9F-CDBD-0359-7B2748EEC351}"/>
          </ac:spMkLst>
        </pc:spChg>
        <pc:spChg chg="add mod">
          <ac:chgData name="Uros Djuric" userId="7ac78c0c42dbebbd" providerId="LiveId" clId="{F4AF8B7B-49A4-46FA-A3AB-3D703CCB4639}" dt="2023-08-24T11:27:54.195" v="9290" actId="1076"/>
          <ac:spMkLst>
            <pc:docMk/>
            <pc:sldMk cId="523010566" sldId="267"/>
            <ac:spMk id="150" creationId="{6E0C5E9E-422E-9EF7-F989-566D7985124D}"/>
          </ac:spMkLst>
        </pc:spChg>
        <pc:grpChg chg="add del">
          <ac:chgData name="Uros Djuric" userId="7ac78c0c42dbebbd" providerId="LiveId" clId="{F4AF8B7B-49A4-46FA-A3AB-3D703CCB4639}" dt="2023-08-24T09:19:18.255" v="7783" actId="478"/>
          <ac:grpSpMkLst>
            <pc:docMk/>
            <pc:sldMk cId="523010566" sldId="267"/>
            <ac:grpSpMk id="13" creationId="{56489ED6-9A09-0DDD-EBD9-FE95812EF16B}"/>
          </ac:grpSpMkLst>
        </pc:grpChg>
        <pc:grpChg chg="add del">
          <ac:chgData name="Uros Djuric" userId="7ac78c0c42dbebbd" providerId="LiveId" clId="{F4AF8B7B-49A4-46FA-A3AB-3D703CCB4639}" dt="2023-08-24T09:19:18.255" v="7783" actId="478"/>
          <ac:grpSpMkLst>
            <pc:docMk/>
            <pc:sldMk cId="523010566" sldId="267"/>
            <ac:grpSpMk id="18" creationId="{E47AFBA2-ED9A-5327-B487-55F970C14D34}"/>
          </ac:grpSpMkLst>
        </pc:grpChg>
        <pc:grpChg chg="add del">
          <ac:chgData name="Uros Djuric" userId="7ac78c0c42dbebbd" providerId="LiveId" clId="{F4AF8B7B-49A4-46FA-A3AB-3D703CCB4639}" dt="2023-08-24T09:19:18.255" v="7783" actId="478"/>
          <ac:grpSpMkLst>
            <pc:docMk/>
            <pc:sldMk cId="523010566" sldId="267"/>
            <ac:grpSpMk id="22" creationId="{183B7F8F-F42F-7221-09BA-9661AE4FDB1B}"/>
          </ac:grpSpMkLst>
        </pc:grpChg>
        <pc:grpChg chg="add del">
          <ac:chgData name="Uros Djuric" userId="7ac78c0c42dbebbd" providerId="LiveId" clId="{F4AF8B7B-49A4-46FA-A3AB-3D703CCB4639}" dt="2023-08-24T09:19:18.255" v="7783" actId="478"/>
          <ac:grpSpMkLst>
            <pc:docMk/>
            <pc:sldMk cId="523010566" sldId="267"/>
            <ac:grpSpMk id="26" creationId="{7FA2B6E9-29B4-3977-8E8B-4EA0AA9B5C51}"/>
          </ac:grpSpMkLst>
        </pc:grpChg>
        <pc:grpChg chg="add del">
          <ac:chgData name="Uros Djuric" userId="7ac78c0c42dbebbd" providerId="LiveId" clId="{F4AF8B7B-49A4-46FA-A3AB-3D703CCB4639}" dt="2023-08-24T09:19:18.255" v="7783" actId="478"/>
          <ac:grpSpMkLst>
            <pc:docMk/>
            <pc:sldMk cId="523010566" sldId="267"/>
            <ac:grpSpMk id="30" creationId="{9BAF0F51-AA5C-2D45-7543-F72413D3BCF3}"/>
          </ac:grpSpMkLst>
        </pc:grpChg>
        <pc:grpChg chg="add del">
          <ac:chgData name="Uros Djuric" userId="7ac78c0c42dbebbd" providerId="LiveId" clId="{F4AF8B7B-49A4-46FA-A3AB-3D703CCB4639}" dt="2023-08-24T09:19:18.255" v="7783" actId="478"/>
          <ac:grpSpMkLst>
            <pc:docMk/>
            <pc:sldMk cId="523010566" sldId="267"/>
            <ac:grpSpMk id="34" creationId="{57AFCE4A-B4DD-2984-4581-CD14BFE5B106}"/>
          </ac:grpSpMkLst>
        </pc:grpChg>
        <pc:grpChg chg="add del">
          <ac:chgData name="Uros Djuric" userId="7ac78c0c42dbebbd" providerId="LiveId" clId="{F4AF8B7B-49A4-46FA-A3AB-3D703CCB4639}" dt="2023-08-24T09:19:18.255" v="7783" actId="478"/>
          <ac:grpSpMkLst>
            <pc:docMk/>
            <pc:sldMk cId="523010566" sldId="267"/>
            <ac:grpSpMk id="38" creationId="{F980B672-EEA4-0B7D-B482-D2B37842E5AC}"/>
          </ac:grpSpMkLst>
        </pc:grpChg>
        <pc:grpChg chg="add del">
          <ac:chgData name="Uros Djuric" userId="7ac78c0c42dbebbd" providerId="LiveId" clId="{F4AF8B7B-49A4-46FA-A3AB-3D703CCB4639}" dt="2023-08-24T09:19:18.255" v="7783" actId="478"/>
          <ac:grpSpMkLst>
            <pc:docMk/>
            <pc:sldMk cId="523010566" sldId="267"/>
            <ac:grpSpMk id="42" creationId="{FC9F25EA-105B-3F1A-EB17-C68C7D4572CE}"/>
          </ac:grpSpMkLst>
        </pc:grpChg>
        <pc:grpChg chg="add del">
          <ac:chgData name="Uros Djuric" userId="7ac78c0c42dbebbd" providerId="LiveId" clId="{F4AF8B7B-49A4-46FA-A3AB-3D703CCB4639}" dt="2023-08-24T09:19:18.255" v="7783" actId="478"/>
          <ac:grpSpMkLst>
            <pc:docMk/>
            <pc:sldMk cId="523010566" sldId="267"/>
            <ac:grpSpMk id="56" creationId="{E890C6DC-14BE-9A32-D3A7-4E045D644EFA}"/>
          </ac:grpSpMkLst>
        </pc:grpChg>
        <pc:grpChg chg="add mod">
          <ac:chgData name="Uros Djuric" userId="7ac78c0c42dbebbd" providerId="LiveId" clId="{F4AF8B7B-49A4-46FA-A3AB-3D703CCB4639}" dt="2023-08-24T09:59:05.780" v="7971" actId="1076"/>
          <ac:grpSpMkLst>
            <pc:docMk/>
            <pc:sldMk cId="523010566" sldId="267"/>
            <ac:grpSpMk id="79" creationId="{4691898F-7BF0-32C7-B690-F0B06C79A379}"/>
          </ac:grpSpMkLst>
        </pc:grpChg>
        <pc:grpChg chg="add mod">
          <ac:chgData name="Uros Djuric" userId="7ac78c0c42dbebbd" providerId="LiveId" clId="{F4AF8B7B-49A4-46FA-A3AB-3D703CCB4639}" dt="2023-08-24T10:23:13.298" v="8359" actId="1076"/>
          <ac:grpSpMkLst>
            <pc:docMk/>
            <pc:sldMk cId="523010566" sldId="267"/>
            <ac:grpSpMk id="83" creationId="{ED6B795C-3388-DD97-7CA8-F9EA846F2574}"/>
          </ac:grpSpMkLst>
        </pc:grpChg>
        <pc:grpChg chg="add mod">
          <ac:chgData name="Uros Djuric" userId="7ac78c0c42dbebbd" providerId="LiveId" clId="{F4AF8B7B-49A4-46FA-A3AB-3D703CCB4639}" dt="2023-08-24T09:59:55.180" v="7983" actId="1076"/>
          <ac:grpSpMkLst>
            <pc:docMk/>
            <pc:sldMk cId="523010566" sldId="267"/>
            <ac:grpSpMk id="87" creationId="{F12BD062-7B80-FEAF-9DCD-6C04A5E0701A}"/>
          </ac:grpSpMkLst>
        </pc:grpChg>
        <pc:grpChg chg="add mod">
          <ac:chgData name="Uros Djuric" userId="7ac78c0c42dbebbd" providerId="LiveId" clId="{F4AF8B7B-49A4-46FA-A3AB-3D703CCB4639}" dt="2023-08-24T11:12:27.610" v="8372" actId="1076"/>
          <ac:grpSpMkLst>
            <pc:docMk/>
            <pc:sldMk cId="523010566" sldId="267"/>
            <ac:grpSpMk id="91" creationId="{932407F4-14FC-DD66-91E0-B0A582D68D9D}"/>
          </ac:grpSpMkLst>
        </pc:grpChg>
        <pc:grpChg chg="add mod">
          <ac:chgData name="Uros Djuric" userId="7ac78c0c42dbebbd" providerId="LiveId" clId="{F4AF8B7B-49A4-46FA-A3AB-3D703CCB4639}" dt="2023-08-24T10:00:13.068" v="7991" actId="1076"/>
          <ac:grpSpMkLst>
            <pc:docMk/>
            <pc:sldMk cId="523010566" sldId="267"/>
            <ac:grpSpMk id="95" creationId="{7FEF7090-77AF-4267-6F8D-1C7BDF5F886C}"/>
          </ac:grpSpMkLst>
        </pc:grpChg>
        <pc:grpChg chg="add mod">
          <ac:chgData name="Uros Djuric" userId="7ac78c0c42dbebbd" providerId="LiveId" clId="{F4AF8B7B-49A4-46FA-A3AB-3D703CCB4639}" dt="2023-08-24T11:17:42.858" v="8845" actId="1076"/>
          <ac:grpSpMkLst>
            <pc:docMk/>
            <pc:sldMk cId="523010566" sldId="267"/>
            <ac:grpSpMk id="99" creationId="{6DFF946F-E3BC-328C-78C3-8DE0A8004041}"/>
          </ac:grpSpMkLst>
        </pc:grpChg>
        <pc:grpChg chg="add mod">
          <ac:chgData name="Uros Djuric" userId="7ac78c0c42dbebbd" providerId="LiveId" clId="{F4AF8B7B-49A4-46FA-A3AB-3D703CCB4639}" dt="2023-08-24T11:15:02.873" v="8582" actId="688"/>
          <ac:grpSpMkLst>
            <pc:docMk/>
            <pc:sldMk cId="523010566" sldId="267"/>
            <ac:grpSpMk id="103" creationId="{EF8ED692-8E54-50A4-8139-DBF0990CB916}"/>
          </ac:grpSpMkLst>
        </pc:grpChg>
        <pc:grpChg chg="add mod">
          <ac:chgData name="Uros Djuric" userId="7ac78c0c42dbebbd" providerId="LiveId" clId="{F4AF8B7B-49A4-46FA-A3AB-3D703CCB4639}" dt="2023-08-24T11:15:05.401" v="8583" actId="1076"/>
          <ac:grpSpMkLst>
            <pc:docMk/>
            <pc:sldMk cId="523010566" sldId="267"/>
            <ac:grpSpMk id="107" creationId="{8CB7931B-A78D-6BF9-014D-53EFC82B20EB}"/>
          </ac:grpSpMkLst>
        </pc:grpChg>
        <pc:grpChg chg="add mod">
          <ac:chgData name="Uros Djuric" userId="7ac78c0c42dbebbd" providerId="LiveId" clId="{F4AF8B7B-49A4-46FA-A3AB-3D703CCB4639}" dt="2023-08-24T10:01:17.011" v="8011" actId="1076"/>
          <ac:grpSpMkLst>
            <pc:docMk/>
            <pc:sldMk cId="523010566" sldId="267"/>
            <ac:grpSpMk id="111" creationId="{27275315-EFAA-E7E4-2E87-64E93D150160}"/>
          </ac:grpSpMkLst>
        </pc:grpChg>
        <pc:grpChg chg="add mod">
          <ac:chgData name="Uros Djuric" userId="7ac78c0c42dbebbd" providerId="LiveId" clId="{F4AF8B7B-49A4-46FA-A3AB-3D703CCB4639}" dt="2023-08-24T11:22:52.395" v="9037" actId="1076"/>
          <ac:grpSpMkLst>
            <pc:docMk/>
            <pc:sldMk cId="523010566" sldId="267"/>
            <ac:grpSpMk id="115" creationId="{A151C01F-149F-45DA-1255-06857CC5F96C}"/>
          </ac:grpSpMkLst>
        </pc:grpChg>
        <pc:grpChg chg="add mod">
          <ac:chgData name="Uros Djuric" userId="7ac78c0c42dbebbd" providerId="LiveId" clId="{F4AF8B7B-49A4-46FA-A3AB-3D703CCB4639}" dt="2023-08-24T11:22:40.268" v="9031" actId="1076"/>
          <ac:grpSpMkLst>
            <pc:docMk/>
            <pc:sldMk cId="523010566" sldId="267"/>
            <ac:grpSpMk id="119" creationId="{0B82EC20-7E6D-C756-06DB-97BBF7835FC2}"/>
          </ac:grpSpMkLst>
        </pc:grpChg>
        <pc:grpChg chg="add mod">
          <ac:chgData name="Uros Djuric" userId="7ac78c0c42dbebbd" providerId="LiveId" clId="{F4AF8B7B-49A4-46FA-A3AB-3D703CCB4639}" dt="2023-08-24T10:01:42.523" v="8025" actId="1076"/>
          <ac:grpSpMkLst>
            <pc:docMk/>
            <pc:sldMk cId="523010566" sldId="267"/>
            <ac:grpSpMk id="123" creationId="{617F9A6E-B291-A798-7B13-5BBA6200D352}"/>
          </ac:grpSpMkLst>
        </pc:grpChg>
        <pc:grpChg chg="add mod">
          <ac:chgData name="Uros Djuric" userId="7ac78c0c42dbebbd" providerId="LiveId" clId="{F4AF8B7B-49A4-46FA-A3AB-3D703CCB4639}" dt="2023-08-24T10:01:57.395" v="8032" actId="1076"/>
          <ac:grpSpMkLst>
            <pc:docMk/>
            <pc:sldMk cId="523010566" sldId="267"/>
            <ac:grpSpMk id="127" creationId="{5E3986D2-AAF5-0880-E893-5639EF48F5BC}"/>
          </ac:grpSpMkLst>
        </pc:grpChg>
        <pc:picChg chg="add del">
          <ac:chgData name="Uros Djuric" userId="7ac78c0c42dbebbd" providerId="LiveId" clId="{F4AF8B7B-49A4-46FA-A3AB-3D703CCB4639}" dt="2023-08-24T09:19:19.670" v="7784" actId="478"/>
          <ac:picMkLst>
            <pc:docMk/>
            <pc:sldMk cId="523010566" sldId="267"/>
            <ac:picMk id="3" creationId="{EB6023C6-AF8B-A122-9000-A9E1CDE1CC00}"/>
          </ac:picMkLst>
        </pc:picChg>
        <pc:picChg chg="add del mod">
          <ac:chgData name="Uros Djuric" userId="7ac78c0c42dbebbd" providerId="LiveId" clId="{F4AF8B7B-49A4-46FA-A3AB-3D703CCB4639}" dt="2023-08-24T09:19:15.125" v="7782" actId="478"/>
          <ac:picMkLst>
            <pc:docMk/>
            <pc:sldMk cId="523010566" sldId="267"/>
            <ac:picMk id="4" creationId="{242A3EE4-78EB-F744-BB4B-426E47833594}"/>
          </ac:picMkLst>
        </pc:picChg>
        <pc:picChg chg="add del">
          <ac:chgData name="Uros Djuric" userId="7ac78c0c42dbebbd" providerId="LiveId" clId="{F4AF8B7B-49A4-46FA-A3AB-3D703CCB4639}" dt="2023-08-24T09:19:18.255" v="7783" actId="478"/>
          <ac:picMkLst>
            <pc:docMk/>
            <pc:sldMk cId="523010566" sldId="267"/>
            <ac:picMk id="5" creationId="{389B5E3D-4933-CB7C-137F-ADE1E74E91CB}"/>
          </ac:picMkLst>
        </pc:picChg>
        <pc:picChg chg="add del mod modCrop">
          <ac:chgData name="Uros Djuric" userId="7ac78c0c42dbebbd" providerId="LiveId" clId="{F4AF8B7B-49A4-46FA-A3AB-3D703CCB4639}" dt="2023-08-24T09:37:37.427" v="7803" actId="478"/>
          <ac:picMkLst>
            <pc:docMk/>
            <pc:sldMk cId="523010566" sldId="267"/>
            <ac:picMk id="7" creationId="{050B8624-B62D-3C11-12CA-E8B9A8147FAC}"/>
          </ac:picMkLst>
        </pc:picChg>
        <pc:picChg chg="add del">
          <ac:chgData name="Uros Djuric" userId="7ac78c0c42dbebbd" providerId="LiveId" clId="{F4AF8B7B-49A4-46FA-A3AB-3D703CCB4639}" dt="2023-08-24T09:19:18.255" v="7783" actId="478"/>
          <ac:picMkLst>
            <pc:docMk/>
            <pc:sldMk cId="523010566" sldId="267"/>
            <ac:picMk id="8" creationId="{E5DEF880-B49E-4836-AB73-9CACD4259A8E}"/>
          </ac:picMkLst>
        </pc:picChg>
        <pc:picChg chg="add del">
          <ac:chgData name="Uros Djuric" userId="7ac78c0c42dbebbd" providerId="LiveId" clId="{F4AF8B7B-49A4-46FA-A3AB-3D703CCB4639}" dt="2023-08-24T09:19:18.255" v="7783" actId="478"/>
          <ac:picMkLst>
            <pc:docMk/>
            <pc:sldMk cId="523010566" sldId="267"/>
            <ac:picMk id="9" creationId="{38B08B97-7021-3CEA-940E-8AFB45576503}"/>
          </ac:picMkLst>
        </pc:picChg>
        <pc:picChg chg="add del mod modCrop">
          <ac:chgData name="Uros Djuric" userId="7ac78c0c42dbebbd" providerId="LiveId" clId="{F4AF8B7B-49A4-46FA-A3AB-3D703CCB4639}" dt="2023-08-24T09:37:37.855" v="7804" actId="478"/>
          <ac:picMkLst>
            <pc:docMk/>
            <pc:sldMk cId="523010566" sldId="267"/>
            <ac:picMk id="11" creationId="{785571B2-0C08-E583-12B0-A39B8B69C08A}"/>
          </ac:picMkLst>
        </pc:picChg>
        <pc:picChg chg="add del">
          <ac:chgData name="Uros Djuric" userId="7ac78c0c42dbebbd" providerId="LiveId" clId="{F4AF8B7B-49A4-46FA-A3AB-3D703CCB4639}" dt="2023-08-24T09:19:18.255" v="7783" actId="478"/>
          <ac:picMkLst>
            <pc:docMk/>
            <pc:sldMk cId="523010566" sldId="267"/>
            <ac:picMk id="15" creationId="{625EDA34-0DFC-5BEE-6249-E146D9D7CC85}"/>
          </ac:picMkLst>
        </pc:picChg>
        <pc:picChg chg="add del">
          <ac:chgData name="Uros Djuric" userId="7ac78c0c42dbebbd" providerId="LiveId" clId="{F4AF8B7B-49A4-46FA-A3AB-3D703CCB4639}" dt="2023-08-24T09:19:18.255" v="7783" actId="478"/>
          <ac:picMkLst>
            <pc:docMk/>
            <pc:sldMk cId="523010566" sldId="267"/>
            <ac:picMk id="55" creationId="{5D02CC2C-90FD-4FD4-2190-1B79ABBD6BC1}"/>
          </ac:picMkLst>
        </pc:picChg>
        <pc:picChg chg="add del">
          <ac:chgData name="Uros Djuric" userId="7ac78c0c42dbebbd" providerId="LiveId" clId="{F4AF8B7B-49A4-46FA-A3AB-3D703CCB4639}" dt="2023-08-24T09:19:18.255" v="7783" actId="478"/>
          <ac:picMkLst>
            <pc:docMk/>
            <pc:sldMk cId="523010566" sldId="267"/>
            <ac:picMk id="60" creationId="{6BD0B9FF-5E39-BF4E-2C06-F3FB8C3BB8AA}"/>
          </ac:picMkLst>
        </pc:picChg>
        <pc:picChg chg="add del mod modCrop">
          <ac:chgData name="Uros Djuric" userId="7ac78c0c42dbebbd" providerId="LiveId" clId="{F4AF8B7B-49A4-46FA-A3AB-3D703CCB4639}" dt="2023-08-24T09:37:38.660" v="7806" actId="478"/>
          <ac:picMkLst>
            <pc:docMk/>
            <pc:sldMk cId="523010566" sldId="267"/>
            <ac:picMk id="61" creationId="{772E0011-CD51-28A8-911B-875060CC5D16}"/>
          </ac:picMkLst>
        </pc:picChg>
        <pc:picChg chg="add del mod modCrop">
          <ac:chgData name="Uros Djuric" userId="7ac78c0c42dbebbd" providerId="LiveId" clId="{F4AF8B7B-49A4-46FA-A3AB-3D703CCB4639}" dt="2023-08-24T09:37:38.239" v="7805" actId="478"/>
          <ac:picMkLst>
            <pc:docMk/>
            <pc:sldMk cId="523010566" sldId="267"/>
            <ac:picMk id="66" creationId="{FF22B86D-B9B8-461F-91D6-3C6D2752E1CE}"/>
          </ac:picMkLst>
        </pc:picChg>
        <pc:picChg chg="add mod modCrop">
          <ac:chgData name="Uros Djuric" userId="7ac78c0c42dbebbd" providerId="LiveId" clId="{F4AF8B7B-49A4-46FA-A3AB-3D703CCB4639}" dt="2023-08-24T09:48:52.109" v="7864" actId="1076"/>
          <ac:picMkLst>
            <pc:docMk/>
            <pc:sldMk cId="523010566" sldId="267"/>
            <ac:picMk id="68" creationId="{A1268903-51F6-AC3A-09B2-E019E10611F2}"/>
          </ac:picMkLst>
        </pc:picChg>
        <pc:picChg chg="add mod">
          <ac:chgData name="Uros Djuric" userId="7ac78c0c42dbebbd" providerId="LiveId" clId="{F4AF8B7B-49A4-46FA-A3AB-3D703CCB4639}" dt="2023-08-24T10:34:34.429" v="8369" actId="14100"/>
          <ac:picMkLst>
            <pc:docMk/>
            <pc:sldMk cId="523010566" sldId="267"/>
            <ac:picMk id="69" creationId="{E519A6CD-B096-D44C-BEEB-EB93FA48AE65}"/>
          </ac:picMkLst>
        </pc:picChg>
        <pc:picChg chg="add mod modCrop">
          <ac:chgData name="Uros Djuric" userId="7ac78c0c42dbebbd" providerId="LiveId" clId="{F4AF8B7B-49A4-46FA-A3AB-3D703CCB4639}" dt="2023-08-24T09:58:36.620" v="7963" actId="1076"/>
          <ac:picMkLst>
            <pc:docMk/>
            <pc:sldMk cId="523010566" sldId="267"/>
            <ac:picMk id="70" creationId="{DE424F8E-2522-50ED-98B1-AFE4E57CAC76}"/>
          </ac:picMkLst>
        </pc:picChg>
        <pc:picChg chg="add mod">
          <ac:chgData name="Uros Djuric" userId="7ac78c0c42dbebbd" providerId="LiveId" clId="{F4AF8B7B-49A4-46FA-A3AB-3D703CCB4639}" dt="2023-08-24T09:58:36.620" v="7963" actId="1076"/>
          <ac:picMkLst>
            <pc:docMk/>
            <pc:sldMk cId="523010566" sldId="267"/>
            <ac:picMk id="71" creationId="{D547E984-387B-7169-8B6E-76555E650787}"/>
          </ac:picMkLst>
        </pc:picChg>
        <pc:picChg chg="add mod modCrop">
          <ac:chgData name="Uros Djuric" userId="7ac78c0c42dbebbd" providerId="LiveId" clId="{F4AF8B7B-49A4-46FA-A3AB-3D703CCB4639}" dt="2023-08-24T10:00:37.178" v="7997" actId="1076"/>
          <ac:picMkLst>
            <pc:docMk/>
            <pc:sldMk cId="523010566" sldId="267"/>
            <ac:picMk id="72" creationId="{03795094-C77B-46E9-285C-664AE91AE40B}"/>
          </ac:picMkLst>
        </pc:picChg>
        <pc:picChg chg="add mod modCrop">
          <ac:chgData name="Uros Djuric" userId="7ac78c0c42dbebbd" providerId="LiveId" clId="{F4AF8B7B-49A4-46FA-A3AB-3D703CCB4639}" dt="2023-08-24T10:00:37.178" v="7997" actId="1076"/>
          <ac:picMkLst>
            <pc:docMk/>
            <pc:sldMk cId="523010566" sldId="267"/>
            <ac:picMk id="73" creationId="{6D77E327-FACD-E344-BB51-D37F1075ADB9}"/>
          </ac:picMkLst>
        </pc:picChg>
        <pc:picChg chg="add mod">
          <ac:chgData name="Uros Djuric" userId="7ac78c0c42dbebbd" providerId="LiveId" clId="{F4AF8B7B-49A4-46FA-A3AB-3D703CCB4639}" dt="2023-08-24T09:50:34.340" v="7945" actId="14861"/>
          <ac:picMkLst>
            <pc:docMk/>
            <pc:sldMk cId="523010566" sldId="267"/>
            <ac:picMk id="75" creationId="{A9EC3C25-5840-24BE-206E-77EA0C5D72ED}"/>
          </ac:picMkLst>
        </pc:picChg>
        <pc:picChg chg="add del mod">
          <ac:chgData name="Uros Djuric" userId="7ac78c0c42dbebbd" providerId="LiveId" clId="{F4AF8B7B-49A4-46FA-A3AB-3D703CCB4639}" dt="2023-08-24T09:58:21.127" v="7960" actId="478"/>
          <ac:picMkLst>
            <pc:docMk/>
            <pc:sldMk cId="523010566" sldId="267"/>
            <ac:picMk id="78" creationId="{6B09725A-DB51-4D15-FAFB-BDB85BEC38A0}"/>
          </ac:picMkLst>
        </pc:picChg>
        <pc:picChg chg="add mod modCrop">
          <ac:chgData name="Uros Djuric" userId="7ac78c0c42dbebbd" providerId="LiveId" clId="{F4AF8B7B-49A4-46FA-A3AB-3D703CCB4639}" dt="2023-08-24T11:20:43.122" v="8897" actId="1076"/>
          <ac:picMkLst>
            <pc:docMk/>
            <pc:sldMk cId="523010566" sldId="267"/>
            <ac:picMk id="140" creationId="{20F97FCA-D3D0-5A7E-3473-D5B0075ABD30}"/>
          </ac:picMkLst>
        </pc:picChg>
        <pc:picChg chg="add mod">
          <ac:chgData name="Uros Djuric" userId="7ac78c0c42dbebbd" providerId="LiveId" clId="{F4AF8B7B-49A4-46FA-A3AB-3D703CCB4639}" dt="2023-08-24T11:20:46.484" v="8899" actId="1076"/>
          <ac:picMkLst>
            <pc:docMk/>
            <pc:sldMk cId="523010566" sldId="267"/>
            <ac:picMk id="141" creationId="{F384C387-02F3-E3C6-133D-4A795CAC8843}"/>
          </ac:picMkLst>
        </pc:picChg>
        <pc:picChg chg="add del mod modCrop">
          <ac:chgData name="Uros Djuric" userId="7ac78c0c42dbebbd" providerId="LiveId" clId="{F4AF8B7B-49A4-46FA-A3AB-3D703CCB4639}" dt="2023-08-24T11:24:28.603" v="9114" actId="478"/>
          <ac:picMkLst>
            <pc:docMk/>
            <pc:sldMk cId="523010566" sldId="267"/>
            <ac:picMk id="148" creationId="{79162856-CE73-64BC-670C-61E458891FD7}"/>
          </ac:picMkLst>
        </pc:picChg>
        <pc:inkChg chg="mod">
          <ac:chgData name="Uros Djuric" userId="7ac78c0c42dbebbd" providerId="LiveId" clId="{F4AF8B7B-49A4-46FA-A3AB-3D703CCB4639}" dt="2023-08-24T09:58:48.104" v="7964"/>
          <ac:inkMkLst>
            <pc:docMk/>
            <pc:sldMk cId="523010566" sldId="267"/>
            <ac:inkMk id="80" creationId="{C3596C5A-AF30-FC45-F595-849860E49995}"/>
          </ac:inkMkLst>
        </pc:inkChg>
        <pc:inkChg chg="mod">
          <ac:chgData name="Uros Djuric" userId="7ac78c0c42dbebbd" providerId="LiveId" clId="{F4AF8B7B-49A4-46FA-A3AB-3D703CCB4639}" dt="2023-08-24T09:58:48.104" v="7964"/>
          <ac:inkMkLst>
            <pc:docMk/>
            <pc:sldMk cId="523010566" sldId="267"/>
            <ac:inkMk id="81" creationId="{164EB0F3-6748-2363-F495-62B3ECE24C43}"/>
          </ac:inkMkLst>
        </pc:inkChg>
        <pc:inkChg chg="mod">
          <ac:chgData name="Uros Djuric" userId="7ac78c0c42dbebbd" providerId="LiveId" clId="{F4AF8B7B-49A4-46FA-A3AB-3D703CCB4639}" dt="2023-08-24T09:58:48.104" v="7964"/>
          <ac:inkMkLst>
            <pc:docMk/>
            <pc:sldMk cId="523010566" sldId="267"/>
            <ac:inkMk id="82" creationId="{EA3F81BC-A15A-DC68-F862-4B47B185687C}"/>
          </ac:inkMkLst>
        </pc:inkChg>
        <pc:inkChg chg="mod">
          <ac:chgData name="Uros Djuric" userId="7ac78c0c42dbebbd" providerId="LiveId" clId="{F4AF8B7B-49A4-46FA-A3AB-3D703CCB4639}" dt="2023-08-24T09:59:28.729" v="7972"/>
          <ac:inkMkLst>
            <pc:docMk/>
            <pc:sldMk cId="523010566" sldId="267"/>
            <ac:inkMk id="84" creationId="{C2482318-C1B9-D55D-F114-0F49B324F4F0}"/>
          </ac:inkMkLst>
        </pc:inkChg>
        <pc:inkChg chg="mod">
          <ac:chgData name="Uros Djuric" userId="7ac78c0c42dbebbd" providerId="LiveId" clId="{F4AF8B7B-49A4-46FA-A3AB-3D703CCB4639}" dt="2023-08-24T09:59:28.729" v="7972"/>
          <ac:inkMkLst>
            <pc:docMk/>
            <pc:sldMk cId="523010566" sldId="267"/>
            <ac:inkMk id="85" creationId="{E0FA02FD-A724-3081-7AF7-FE465D4EFA92}"/>
          </ac:inkMkLst>
        </pc:inkChg>
        <pc:inkChg chg="mod">
          <ac:chgData name="Uros Djuric" userId="7ac78c0c42dbebbd" providerId="LiveId" clId="{F4AF8B7B-49A4-46FA-A3AB-3D703CCB4639}" dt="2023-08-24T09:59:28.729" v="7972"/>
          <ac:inkMkLst>
            <pc:docMk/>
            <pc:sldMk cId="523010566" sldId="267"/>
            <ac:inkMk id="86" creationId="{564EBB16-BDC4-79F2-3F5B-592DACAA9235}"/>
          </ac:inkMkLst>
        </pc:inkChg>
        <pc:inkChg chg="mod">
          <ac:chgData name="Uros Djuric" userId="7ac78c0c42dbebbd" providerId="LiveId" clId="{F4AF8B7B-49A4-46FA-A3AB-3D703CCB4639}" dt="2023-08-24T09:59:52.817" v="7982" actId="1076"/>
          <ac:inkMkLst>
            <pc:docMk/>
            <pc:sldMk cId="523010566" sldId="267"/>
            <ac:inkMk id="88" creationId="{90A28C98-FA4B-59D0-E6D2-2AC1F18B0AE6}"/>
          </ac:inkMkLst>
        </pc:inkChg>
        <pc:inkChg chg="mod">
          <ac:chgData name="Uros Djuric" userId="7ac78c0c42dbebbd" providerId="LiveId" clId="{F4AF8B7B-49A4-46FA-A3AB-3D703CCB4639}" dt="2023-08-24T09:59:40.836" v="7976"/>
          <ac:inkMkLst>
            <pc:docMk/>
            <pc:sldMk cId="523010566" sldId="267"/>
            <ac:inkMk id="89" creationId="{2E2F607B-5CC9-44D1-AA04-E8DFEEF0A52B}"/>
          </ac:inkMkLst>
        </pc:inkChg>
        <pc:inkChg chg="mod">
          <ac:chgData name="Uros Djuric" userId="7ac78c0c42dbebbd" providerId="LiveId" clId="{F4AF8B7B-49A4-46FA-A3AB-3D703CCB4639}" dt="2023-08-24T09:59:40.836" v="7976"/>
          <ac:inkMkLst>
            <pc:docMk/>
            <pc:sldMk cId="523010566" sldId="267"/>
            <ac:inkMk id="90" creationId="{92A606BB-B4CF-C479-E435-A731D71A5379}"/>
          </ac:inkMkLst>
        </pc:inkChg>
        <pc:inkChg chg="mod">
          <ac:chgData name="Uros Djuric" userId="7ac78c0c42dbebbd" providerId="LiveId" clId="{F4AF8B7B-49A4-46FA-A3AB-3D703CCB4639}" dt="2023-08-24T09:59:59.725" v="7984"/>
          <ac:inkMkLst>
            <pc:docMk/>
            <pc:sldMk cId="523010566" sldId="267"/>
            <ac:inkMk id="92" creationId="{2A0AE41F-82E2-38A3-1F50-F4B1E963BB51}"/>
          </ac:inkMkLst>
        </pc:inkChg>
        <pc:inkChg chg="mod">
          <ac:chgData name="Uros Djuric" userId="7ac78c0c42dbebbd" providerId="LiveId" clId="{F4AF8B7B-49A4-46FA-A3AB-3D703CCB4639}" dt="2023-08-24T09:59:59.725" v="7984"/>
          <ac:inkMkLst>
            <pc:docMk/>
            <pc:sldMk cId="523010566" sldId="267"/>
            <ac:inkMk id="93" creationId="{FFCD3140-EE58-79F7-430D-9A9EBB83FD55}"/>
          </ac:inkMkLst>
        </pc:inkChg>
        <pc:inkChg chg="mod">
          <ac:chgData name="Uros Djuric" userId="7ac78c0c42dbebbd" providerId="LiveId" clId="{F4AF8B7B-49A4-46FA-A3AB-3D703CCB4639}" dt="2023-08-24T09:59:59.725" v="7984"/>
          <ac:inkMkLst>
            <pc:docMk/>
            <pc:sldMk cId="523010566" sldId="267"/>
            <ac:inkMk id="94" creationId="{D8412B13-642C-4963-F590-7248E726A5A5}"/>
          </ac:inkMkLst>
        </pc:inkChg>
        <pc:inkChg chg="mod">
          <ac:chgData name="Uros Djuric" userId="7ac78c0c42dbebbd" providerId="LiveId" clId="{F4AF8B7B-49A4-46FA-A3AB-3D703CCB4639}" dt="2023-08-24T10:00:27.412" v="7994" actId="14100"/>
          <ac:inkMkLst>
            <pc:docMk/>
            <pc:sldMk cId="523010566" sldId="267"/>
            <ac:inkMk id="96" creationId="{927329BD-A6AE-8765-DCA7-44FD4669CB65}"/>
          </ac:inkMkLst>
        </pc:inkChg>
        <pc:inkChg chg="mod">
          <ac:chgData name="Uros Djuric" userId="7ac78c0c42dbebbd" providerId="LiveId" clId="{F4AF8B7B-49A4-46FA-A3AB-3D703CCB4639}" dt="2023-08-24T10:00:22.228" v="7993" actId="1076"/>
          <ac:inkMkLst>
            <pc:docMk/>
            <pc:sldMk cId="523010566" sldId="267"/>
            <ac:inkMk id="97" creationId="{CBC6A6AC-72EC-5100-9F97-C6247DA84B10}"/>
          </ac:inkMkLst>
        </pc:inkChg>
        <pc:inkChg chg="mod">
          <ac:chgData name="Uros Djuric" userId="7ac78c0c42dbebbd" providerId="LiveId" clId="{F4AF8B7B-49A4-46FA-A3AB-3D703CCB4639}" dt="2023-08-24T10:00:22.228" v="7993" actId="1076"/>
          <ac:inkMkLst>
            <pc:docMk/>
            <pc:sldMk cId="523010566" sldId="267"/>
            <ac:inkMk id="98" creationId="{1883E2B3-CFEB-01D7-D4FB-A3F31157F30F}"/>
          </ac:inkMkLst>
        </pc:inkChg>
        <pc:inkChg chg="mod">
          <ac:chgData name="Uros Djuric" userId="7ac78c0c42dbebbd" providerId="LiveId" clId="{F4AF8B7B-49A4-46FA-A3AB-3D703CCB4639}" dt="2023-08-24T10:00:42.628" v="7999" actId="14100"/>
          <ac:inkMkLst>
            <pc:docMk/>
            <pc:sldMk cId="523010566" sldId="267"/>
            <ac:inkMk id="100" creationId="{8BCCD96E-5A7A-770F-B709-8424A08036DE}"/>
          </ac:inkMkLst>
        </pc:inkChg>
        <pc:inkChg chg="mod">
          <ac:chgData name="Uros Djuric" userId="7ac78c0c42dbebbd" providerId="LiveId" clId="{F4AF8B7B-49A4-46FA-A3AB-3D703CCB4639}" dt="2023-08-24T10:00:30.135" v="7995"/>
          <ac:inkMkLst>
            <pc:docMk/>
            <pc:sldMk cId="523010566" sldId="267"/>
            <ac:inkMk id="101" creationId="{67198C5A-71AA-5A2D-CB5A-8F98AF26CD3C}"/>
          </ac:inkMkLst>
        </pc:inkChg>
        <pc:inkChg chg="mod">
          <ac:chgData name="Uros Djuric" userId="7ac78c0c42dbebbd" providerId="LiveId" clId="{F4AF8B7B-49A4-46FA-A3AB-3D703CCB4639}" dt="2023-08-24T10:00:30.135" v="7995"/>
          <ac:inkMkLst>
            <pc:docMk/>
            <pc:sldMk cId="523010566" sldId="267"/>
            <ac:inkMk id="102" creationId="{09B72E48-F4FA-EC7A-9009-292FC41F4E7B}"/>
          </ac:inkMkLst>
        </pc:inkChg>
        <pc:inkChg chg="mod">
          <ac:chgData name="Uros Djuric" userId="7ac78c0c42dbebbd" providerId="LiveId" clId="{F4AF8B7B-49A4-46FA-A3AB-3D703CCB4639}" dt="2023-08-24T10:00:44.778" v="8000"/>
          <ac:inkMkLst>
            <pc:docMk/>
            <pc:sldMk cId="523010566" sldId="267"/>
            <ac:inkMk id="104" creationId="{330BCB51-16E8-A340-3938-E1B83EB937E8}"/>
          </ac:inkMkLst>
        </pc:inkChg>
        <pc:inkChg chg="mod">
          <ac:chgData name="Uros Djuric" userId="7ac78c0c42dbebbd" providerId="LiveId" clId="{F4AF8B7B-49A4-46FA-A3AB-3D703CCB4639}" dt="2023-08-24T10:00:44.778" v="8000"/>
          <ac:inkMkLst>
            <pc:docMk/>
            <pc:sldMk cId="523010566" sldId="267"/>
            <ac:inkMk id="105" creationId="{57C3A4CF-B95F-16E1-6B19-23DB70EF7D5F}"/>
          </ac:inkMkLst>
        </pc:inkChg>
        <pc:inkChg chg="mod">
          <ac:chgData name="Uros Djuric" userId="7ac78c0c42dbebbd" providerId="LiveId" clId="{F4AF8B7B-49A4-46FA-A3AB-3D703CCB4639}" dt="2023-08-24T10:00:44.778" v="8000"/>
          <ac:inkMkLst>
            <pc:docMk/>
            <pc:sldMk cId="523010566" sldId="267"/>
            <ac:inkMk id="106" creationId="{A9F63B90-F94F-4DC1-6E8C-61EE75A6D487}"/>
          </ac:inkMkLst>
        </pc:inkChg>
        <pc:inkChg chg="mod">
          <ac:chgData name="Uros Djuric" userId="7ac78c0c42dbebbd" providerId="LiveId" clId="{F4AF8B7B-49A4-46FA-A3AB-3D703CCB4639}" dt="2023-08-24T10:00:55.596" v="8004"/>
          <ac:inkMkLst>
            <pc:docMk/>
            <pc:sldMk cId="523010566" sldId="267"/>
            <ac:inkMk id="108" creationId="{FB861AAB-1D92-ED52-5C73-513D0B2AE985}"/>
          </ac:inkMkLst>
        </pc:inkChg>
        <pc:inkChg chg="mod">
          <ac:chgData name="Uros Djuric" userId="7ac78c0c42dbebbd" providerId="LiveId" clId="{F4AF8B7B-49A4-46FA-A3AB-3D703CCB4639}" dt="2023-08-24T10:00:55.596" v="8004"/>
          <ac:inkMkLst>
            <pc:docMk/>
            <pc:sldMk cId="523010566" sldId="267"/>
            <ac:inkMk id="109" creationId="{5C6BC54B-9A10-41AD-16E0-1E50D5AE31E3}"/>
          </ac:inkMkLst>
        </pc:inkChg>
        <pc:inkChg chg="mod">
          <ac:chgData name="Uros Djuric" userId="7ac78c0c42dbebbd" providerId="LiveId" clId="{F4AF8B7B-49A4-46FA-A3AB-3D703CCB4639}" dt="2023-08-24T10:00:55.596" v="8004"/>
          <ac:inkMkLst>
            <pc:docMk/>
            <pc:sldMk cId="523010566" sldId="267"/>
            <ac:inkMk id="110" creationId="{729B4892-3334-2F17-CC92-E1BB801A5021}"/>
          </ac:inkMkLst>
        </pc:inkChg>
        <pc:inkChg chg="mod">
          <ac:chgData name="Uros Djuric" userId="7ac78c0c42dbebbd" providerId="LiveId" clId="{F4AF8B7B-49A4-46FA-A3AB-3D703CCB4639}" dt="2023-08-24T10:01:11.789" v="8009"/>
          <ac:inkMkLst>
            <pc:docMk/>
            <pc:sldMk cId="523010566" sldId="267"/>
            <ac:inkMk id="112" creationId="{5D8132A8-ACF8-3E25-3ED7-AE3F2758CD7C}"/>
          </ac:inkMkLst>
        </pc:inkChg>
        <pc:inkChg chg="mod">
          <ac:chgData name="Uros Djuric" userId="7ac78c0c42dbebbd" providerId="LiveId" clId="{F4AF8B7B-49A4-46FA-A3AB-3D703CCB4639}" dt="2023-08-24T10:01:11.789" v="8009"/>
          <ac:inkMkLst>
            <pc:docMk/>
            <pc:sldMk cId="523010566" sldId="267"/>
            <ac:inkMk id="113" creationId="{816FDF0A-7873-4D99-D9EA-CC000E64715D}"/>
          </ac:inkMkLst>
        </pc:inkChg>
        <pc:inkChg chg="mod">
          <ac:chgData name="Uros Djuric" userId="7ac78c0c42dbebbd" providerId="LiveId" clId="{F4AF8B7B-49A4-46FA-A3AB-3D703CCB4639}" dt="2023-08-24T10:01:11.789" v="8009"/>
          <ac:inkMkLst>
            <pc:docMk/>
            <pc:sldMk cId="523010566" sldId="267"/>
            <ac:inkMk id="114" creationId="{E192B3E1-ECF2-D64C-CA24-679F577164D5}"/>
          </ac:inkMkLst>
        </pc:inkChg>
        <pc:inkChg chg="mod">
          <ac:chgData name="Uros Djuric" userId="7ac78c0c42dbebbd" providerId="LiveId" clId="{F4AF8B7B-49A4-46FA-A3AB-3D703CCB4639}" dt="2023-08-24T11:22:47.473" v="9035" actId="688"/>
          <ac:inkMkLst>
            <pc:docMk/>
            <pc:sldMk cId="523010566" sldId="267"/>
            <ac:inkMk id="116" creationId="{787F5F95-7377-ECD0-18F6-0D0DA9168988}"/>
          </ac:inkMkLst>
        </pc:inkChg>
        <pc:inkChg chg="mod">
          <ac:chgData name="Uros Djuric" userId="7ac78c0c42dbebbd" providerId="LiveId" clId="{F4AF8B7B-49A4-46FA-A3AB-3D703CCB4639}" dt="2023-08-24T10:01:17.566" v="8012"/>
          <ac:inkMkLst>
            <pc:docMk/>
            <pc:sldMk cId="523010566" sldId="267"/>
            <ac:inkMk id="117" creationId="{031FDCA4-EA2E-A3AB-DD41-28CEA5E9ECC3}"/>
          </ac:inkMkLst>
        </pc:inkChg>
        <pc:inkChg chg="mod">
          <ac:chgData name="Uros Djuric" userId="7ac78c0c42dbebbd" providerId="LiveId" clId="{F4AF8B7B-49A4-46FA-A3AB-3D703CCB4639}" dt="2023-08-24T10:01:17.566" v="8012"/>
          <ac:inkMkLst>
            <pc:docMk/>
            <pc:sldMk cId="523010566" sldId="267"/>
            <ac:inkMk id="118" creationId="{F7962368-2BB7-0D0C-4F9A-52C11FE5CA13}"/>
          </ac:inkMkLst>
        </pc:inkChg>
        <pc:inkChg chg="mod">
          <ac:chgData name="Uros Djuric" userId="7ac78c0c42dbebbd" providerId="LiveId" clId="{F4AF8B7B-49A4-46FA-A3AB-3D703CCB4639}" dt="2023-08-24T11:23:42.435" v="9106" actId="14100"/>
          <ac:inkMkLst>
            <pc:docMk/>
            <pc:sldMk cId="523010566" sldId="267"/>
            <ac:inkMk id="120" creationId="{729FB12A-79B2-DCDA-4C44-C1CD3608F6B2}"/>
          </ac:inkMkLst>
        </pc:inkChg>
        <pc:inkChg chg="mod">
          <ac:chgData name="Uros Djuric" userId="7ac78c0c42dbebbd" providerId="LiveId" clId="{F4AF8B7B-49A4-46FA-A3AB-3D703CCB4639}" dt="2023-08-24T10:01:25.502" v="8016"/>
          <ac:inkMkLst>
            <pc:docMk/>
            <pc:sldMk cId="523010566" sldId="267"/>
            <ac:inkMk id="121" creationId="{2F075256-374F-2675-2BF2-C2A25C4C04A6}"/>
          </ac:inkMkLst>
        </pc:inkChg>
        <pc:inkChg chg="mod">
          <ac:chgData name="Uros Djuric" userId="7ac78c0c42dbebbd" providerId="LiveId" clId="{F4AF8B7B-49A4-46FA-A3AB-3D703CCB4639}" dt="2023-08-24T10:01:25.502" v="8016"/>
          <ac:inkMkLst>
            <pc:docMk/>
            <pc:sldMk cId="523010566" sldId="267"/>
            <ac:inkMk id="122" creationId="{7567759F-7E7D-D21E-FE11-86FF4B760DC8}"/>
          </ac:inkMkLst>
        </pc:inkChg>
        <pc:inkChg chg="mod">
          <ac:chgData name="Uros Djuric" userId="7ac78c0c42dbebbd" providerId="LiveId" clId="{F4AF8B7B-49A4-46FA-A3AB-3D703CCB4639}" dt="2023-08-24T11:21:41.556" v="8972" actId="14100"/>
          <ac:inkMkLst>
            <pc:docMk/>
            <pc:sldMk cId="523010566" sldId="267"/>
            <ac:inkMk id="124" creationId="{5AB18F09-54DC-D6E3-F328-FD175FC6502D}"/>
          </ac:inkMkLst>
        </pc:inkChg>
        <pc:inkChg chg="mod">
          <ac:chgData name="Uros Djuric" userId="7ac78c0c42dbebbd" providerId="LiveId" clId="{F4AF8B7B-49A4-46FA-A3AB-3D703CCB4639}" dt="2023-08-24T10:01:37.662" v="8022"/>
          <ac:inkMkLst>
            <pc:docMk/>
            <pc:sldMk cId="523010566" sldId="267"/>
            <ac:inkMk id="125" creationId="{53C10115-B89C-3EF2-D99B-F5992B7FFBC7}"/>
          </ac:inkMkLst>
        </pc:inkChg>
        <pc:inkChg chg="mod">
          <ac:chgData name="Uros Djuric" userId="7ac78c0c42dbebbd" providerId="LiveId" clId="{F4AF8B7B-49A4-46FA-A3AB-3D703CCB4639}" dt="2023-08-24T10:01:37.662" v="8022"/>
          <ac:inkMkLst>
            <pc:docMk/>
            <pc:sldMk cId="523010566" sldId="267"/>
            <ac:inkMk id="126" creationId="{C038FE8E-E0DF-E36F-7138-08AA7897D4BF}"/>
          </ac:inkMkLst>
        </pc:inkChg>
        <pc:inkChg chg="mod">
          <ac:chgData name="Uros Djuric" userId="7ac78c0c42dbebbd" providerId="LiveId" clId="{F4AF8B7B-49A4-46FA-A3AB-3D703CCB4639}" dt="2023-08-24T10:01:46.930" v="8027"/>
          <ac:inkMkLst>
            <pc:docMk/>
            <pc:sldMk cId="523010566" sldId="267"/>
            <ac:inkMk id="128" creationId="{626A9F84-EC41-B853-B3A0-3C330DAEF69B}"/>
          </ac:inkMkLst>
        </pc:inkChg>
        <pc:inkChg chg="mod">
          <ac:chgData name="Uros Djuric" userId="7ac78c0c42dbebbd" providerId="LiveId" clId="{F4AF8B7B-49A4-46FA-A3AB-3D703CCB4639}" dt="2023-08-24T10:01:46.930" v="8027"/>
          <ac:inkMkLst>
            <pc:docMk/>
            <pc:sldMk cId="523010566" sldId="267"/>
            <ac:inkMk id="129" creationId="{2D8E5314-6DB1-0243-3FB7-C92F1C5ADC79}"/>
          </ac:inkMkLst>
        </pc:inkChg>
        <pc:inkChg chg="mod">
          <ac:chgData name="Uros Djuric" userId="7ac78c0c42dbebbd" providerId="LiveId" clId="{F4AF8B7B-49A4-46FA-A3AB-3D703CCB4639}" dt="2023-08-24T10:01:46.930" v="8027"/>
          <ac:inkMkLst>
            <pc:docMk/>
            <pc:sldMk cId="523010566" sldId="267"/>
            <ac:inkMk id="130" creationId="{6BD3EE2A-57CC-66B3-8BA2-E51D3029B2FC}"/>
          </ac:inkMkLst>
        </pc:inkChg>
        <pc:cxnChg chg="add mod">
          <ac:chgData name="Uros Djuric" userId="7ac78c0c42dbebbd" providerId="LiveId" clId="{F4AF8B7B-49A4-46FA-A3AB-3D703CCB4639}" dt="2023-08-25T12:20:56.267" v="13464" actId="1076"/>
          <ac:cxnSpMkLst>
            <pc:docMk/>
            <pc:sldMk cId="523010566" sldId="267"/>
            <ac:cxnSpMk id="2" creationId="{93671351-9FD5-8E70-33DF-8201791D7678}"/>
          </ac:cxnSpMkLst>
        </pc:cxnChg>
      </pc:sldChg>
      <pc:sldChg chg="addSp delSp modSp add del mod">
        <pc:chgData name="Uros Djuric" userId="7ac78c0c42dbebbd" providerId="LiveId" clId="{F4AF8B7B-49A4-46FA-A3AB-3D703CCB4639}" dt="2023-08-25T12:21:32.884" v="13473" actId="478"/>
        <pc:sldMkLst>
          <pc:docMk/>
          <pc:sldMk cId="253367781" sldId="268"/>
        </pc:sldMkLst>
        <pc:spChg chg="mod">
          <ac:chgData name="Uros Djuric" userId="7ac78c0c42dbebbd" providerId="LiveId" clId="{F4AF8B7B-49A4-46FA-A3AB-3D703CCB4639}" dt="2023-08-24T11:30:21.826" v="9327" actId="20577"/>
          <ac:spMkLst>
            <pc:docMk/>
            <pc:sldMk cId="253367781" sldId="268"/>
            <ac:spMk id="76" creationId="{154E529A-34A2-5473-8AB1-33E5EFE56B77}"/>
          </ac:spMkLst>
        </pc:spChg>
        <pc:spChg chg="mod">
          <ac:chgData name="Uros Djuric" userId="7ac78c0c42dbebbd" providerId="LiveId" clId="{F4AF8B7B-49A4-46FA-A3AB-3D703CCB4639}" dt="2023-08-24T12:01:50.021" v="9467" actId="1076"/>
          <ac:spMkLst>
            <pc:docMk/>
            <pc:sldMk cId="253367781" sldId="268"/>
            <ac:spMk id="77" creationId="{4C3DB265-0D8E-931E-0AED-5E1EAB6F7198}"/>
          </ac:spMkLst>
        </pc:spChg>
        <pc:spChg chg="mod">
          <ac:chgData name="Uros Djuric" userId="7ac78c0c42dbebbd" providerId="LiveId" clId="{F4AF8B7B-49A4-46FA-A3AB-3D703CCB4639}" dt="2023-08-24T11:44:11.550" v="9364" actId="20577"/>
          <ac:spMkLst>
            <pc:docMk/>
            <pc:sldMk cId="253367781" sldId="268"/>
            <ac:spMk id="131" creationId="{8F72BC16-FD8A-1D7F-000B-14C63968D70C}"/>
          </ac:spMkLst>
        </pc:spChg>
        <pc:spChg chg="mod">
          <ac:chgData name="Uros Djuric" userId="7ac78c0c42dbebbd" providerId="LiveId" clId="{F4AF8B7B-49A4-46FA-A3AB-3D703CCB4639}" dt="2023-08-24T12:32:58.827" v="9898" actId="20577"/>
          <ac:spMkLst>
            <pc:docMk/>
            <pc:sldMk cId="253367781" sldId="268"/>
            <ac:spMk id="132" creationId="{9E262EE5-0EA9-5BBB-A3C5-B2D030500D6B}"/>
          </ac:spMkLst>
        </pc:spChg>
        <pc:spChg chg="mod">
          <ac:chgData name="Uros Djuric" userId="7ac78c0c42dbebbd" providerId="LiveId" clId="{F4AF8B7B-49A4-46FA-A3AB-3D703CCB4639}" dt="2023-08-24T11:44:00.338" v="9350" actId="14100"/>
          <ac:spMkLst>
            <pc:docMk/>
            <pc:sldMk cId="253367781" sldId="268"/>
            <ac:spMk id="133" creationId="{829EFBC4-42C9-1CCD-2C3A-3C88EDC4650A}"/>
          </ac:spMkLst>
        </pc:spChg>
        <pc:spChg chg="mod">
          <ac:chgData name="Uros Djuric" userId="7ac78c0c42dbebbd" providerId="LiveId" clId="{F4AF8B7B-49A4-46FA-A3AB-3D703CCB4639}" dt="2023-08-24T12:04:22.971" v="9518" actId="1076"/>
          <ac:spMkLst>
            <pc:docMk/>
            <pc:sldMk cId="253367781" sldId="268"/>
            <ac:spMk id="134" creationId="{5E64F6C8-6F18-4808-CC89-14D21C9E197C}"/>
          </ac:spMkLst>
        </pc:spChg>
        <pc:spChg chg="del">
          <ac:chgData name="Uros Djuric" userId="7ac78c0c42dbebbd" providerId="LiveId" clId="{F4AF8B7B-49A4-46FA-A3AB-3D703CCB4639}" dt="2023-08-24T11:45:33.740" v="9380" actId="478"/>
          <ac:spMkLst>
            <pc:docMk/>
            <pc:sldMk cId="253367781" sldId="268"/>
            <ac:spMk id="135" creationId="{FECCC14C-90BE-1596-9134-DFE3440B0B5F}"/>
          </ac:spMkLst>
        </pc:spChg>
        <pc:spChg chg="mod">
          <ac:chgData name="Uros Djuric" userId="7ac78c0c42dbebbd" providerId="LiveId" clId="{F4AF8B7B-49A4-46FA-A3AB-3D703CCB4639}" dt="2023-08-24T12:04:30.961" v="9521" actId="1076"/>
          <ac:spMkLst>
            <pc:docMk/>
            <pc:sldMk cId="253367781" sldId="268"/>
            <ac:spMk id="136" creationId="{914C753A-5B86-C2F5-C116-8823213EB37E}"/>
          </ac:spMkLst>
        </pc:spChg>
        <pc:spChg chg="mod">
          <ac:chgData name="Uros Djuric" userId="7ac78c0c42dbebbd" providerId="LiveId" clId="{F4AF8B7B-49A4-46FA-A3AB-3D703CCB4639}" dt="2023-08-24T12:05:01.231" v="9534" actId="1076"/>
          <ac:spMkLst>
            <pc:docMk/>
            <pc:sldMk cId="253367781" sldId="268"/>
            <ac:spMk id="137" creationId="{BF948CEB-597D-A0F7-FC77-2D43391670EC}"/>
          </ac:spMkLst>
        </pc:spChg>
        <pc:spChg chg="mod ord">
          <ac:chgData name="Uros Djuric" userId="7ac78c0c42dbebbd" providerId="LiveId" clId="{F4AF8B7B-49A4-46FA-A3AB-3D703CCB4639}" dt="2023-08-24T12:05:09.593" v="9535" actId="1076"/>
          <ac:spMkLst>
            <pc:docMk/>
            <pc:sldMk cId="253367781" sldId="268"/>
            <ac:spMk id="138" creationId="{6E6D358C-B50D-B1CA-3163-0981C6247DAF}"/>
          </ac:spMkLst>
        </pc:spChg>
        <pc:spChg chg="mod">
          <ac:chgData name="Uros Djuric" userId="7ac78c0c42dbebbd" providerId="LiveId" clId="{F4AF8B7B-49A4-46FA-A3AB-3D703CCB4639}" dt="2023-08-24T12:04:22.971" v="9518" actId="1076"/>
          <ac:spMkLst>
            <pc:docMk/>
            <pc:sldMk cId="253367781" sldId="268"/>
            <ac:spMk id="142" creationId="{6A9FE22A-5E69-A598-D9CA-E6AF78092C79}"/>
          </ac:spMkLst>
        </pc:spChg>
        <pc:spChg chg="mod">
          <ac:chgData name="Uros Djuric" userId="7ac78c0c42dbebbd" providerId="LiveId" clId="{F4AF8B7B-49A4-46FA-A3AB-3D703CCB4639}" dt="2023-08-24T12:04:22.971" v="9518" actId="1076"/>
          <ac:spMkLst>
            <pc:docMk/>
            <pc:sldMk cId="253367781" sldId="268"/>
            <ac:spMk id="143" creationId="{4F7E6F9D-BDDB-F478-F917-AFECB936DE90}"/>
          </ac:spMkLst>
        </pc:spChg>
        <pc:spChg chg="mod">
          <ac:chgData name="Uros Djuric" userId="7ac78c0c42dbebbd" providerId="LiveId" clId="{F4AF8B7B-49A4-46FA-A3AB-3D703CCB4639}" dt="2023-08-24T12:04:28.961" v="9520" actId="1076"/>
          <ac:spMkLst>
            <pc:docMk/>
            <pc:sldMk cId="253367781" sldId="268"/>
            <ac:spMk id="145" creationId="{302AD539-0531-431A-2239-BC773830CC9C}"/>
          </ac:spMkLst>
        </pc:spChg>
        <pc:spChg chg="mod">
          <ac:chgData name="Uros Djuric" userId="7ac78c0c42dbebbd" providerId="LiveId" clId="{F4AF8B7B-49A4-46FA-A3AB-3D703CCB4639}" dt="2023-08-24T12:04:27.289" v="9519" actId="1076"/>
          <ac:spMkLst>
            <pc:docMk/>
            <pc:sldMk cId="253367781" sldId="268"/>
            <ac:spMk id="146" creationId="{75E7B662-CDCB-7974-FC34-AFE379651EFF}"/>
          </ac:spMkLst>
        </pc:spChg>
        <pc:spChg chg="mod">
          <ac:chgData name="Uros Djuric" userId="7ac78c0c42dbebbd" providerId="LiveId" clId="{F4AF8B7B-49A4-46FA-A3AB-3D703CCB4639}" dt="2023-08-24T12:04:22.971" v="9518" actId="1076"/>
          <ac:spMkLst>
            <pc:docMk/>
            <pc:sldMk cId="253367781" sldId="268"/>
            <ac:spMk id="147" creationId="{09335127-FC1D-3E41-43D8-B7DB992DEF53}"/>
          </ac:spMkLst>
        </pc:spChg>
        <pc:spChg chg="mod">
          <ac:chgData name="Uros Djuric" userId="7ac78c0c42dbebbd" providerId="LiveId" clId="{F4AF8B7B-49A4-46FA-A3AB-3D703CCB4639}" dt="2023-08-24T12:04:40.192" v="9524" actId="1076"/>
          <ac:spMkLst>
            <pc:docMk/>
            <pc:sldMk cId="253367781" sldId="268"/>
            <ac:spMk id="149" creationId="{CE3C59ED-8F9F-CDBD-0359-7B2748EEC351}"/>
          </ac:spMkLst>
        </pc:spChg>
        <pc:spChg chg="mod ord">
          <ac:chgData name="Uros Djuric" userId="7ac78c0c42dbebbd" providerId="LiveId" clId="{F4AF8B7B-49A4-46FA-A3AB-3D703CCB4639}" dt="2023-08-25T12:21:25.330" v="13471" actId="167"/>
          <ac:spMkLst>
            <pc:docMk/>
            <pc:sldMk cId="253367781" sldId="268"/>
            <ac:spMk id="150" creationId="{6E0C5E9E-422E-9EF7-F989-566D7985124D}"/>
          </ac:spMkLst>
        </pc:spChg>
        <pc:grpChg chg="add del mod">
          <ac:chgData name="Uros Djuric" userId="7ac78c0c42dbebbd" providerId="LiveId" clId="{F4AF8B7B-49A4-46FA-A3AB-3D703CCB4639}" dt="2023-08-24T12:04:11.810" v="9517" actId="478"/>
          <ac:grpSpMkLst>
            <pc:docMk/>
            <pc:sldMk cId="253367781" sldId="268"/>
            <ac:grpSpMk id="10" creationId="{872DE8DC-6306-9CB6-54A1-28BEEB9EB89A}"/>
          </ac:grpSpMkLst>
        </pc:grpChg>
        <pc:grpChg chg="add mod">
          <ac:chgData name="Uros Djuric" userId="7ac78c0c42dbebbd" providerId="LiveId" clId="{F4AF8B7B-49A4-46FA-A3AB-3D703CCB4639}" dt="2023-08-24T12:04:50.144" v="9528" actId="1076"/>
          <ac:grpSpMkLst>
            <pc:docMk/>
            <pc:sldMk cId="253367781" sldId="268"/>
            <ac:grpSpMk id="14" creationId="{328F6F43-D7E6-4216-E998-C0A6F8844433}"/>
          </ac:grpSpMkLst>
        </pc:grpChg>
        <pc:grpChg chg="add mod">
          <ac:chgData name="Uros Djuric" userId="7ac78c0c42dbebbd" providerId="LiveId" clId="{F4AF8B7B-49A4-46FA-A3AB-3D703CCB4639}" dt="2023-08-24T12:04:56.720" v="9532" actId="1076"/>
          <ac:grpSpMkLst>
            <pc:docMk/>
            <pc:sldMk cId="253367781" sldId="268"/>
            <ac:grpSpMk id="18" creationId="{EEA1C789-FAEA-63CA-B431-9F0C407DE1CC}"/>
          </ac:grpSpMkLst>
        </pc:grpChg>
        <pc:grpChg chg="mod">
          <ac:chgData name="Uros Djuric" userId="7ac78c0c42dbebbd" providerId="LiveId" clId="{F4AF8B7B-49A4-46FA-A3AB-3D703CCB4639}" dt="2023-08-24T11:44:39.386" v="9370" actId="1076"/>
          <ac:grpSpMkLst>
            <pc:docMk/>
            <pc:sldMk cId="253367781" sldId="268"/>
            <ac:grpSpMk id="83" creationId="{ED6B795C-3388-DD97-7CA8-F9EA846F2574}"/>
          </ac:grpSpMkLst>
        </pc:grpChg>
        <pc:grpChg chg="del">
          <ac:chgData name="Uros Djuric" userId="7ac78c0c42dbebbd" providerId="LiveId" clId="{F4AF8B7B-49A4-46FA-A3AB-3D703CCB4639}" dt="2023-08-24T11:44:42.114" v="9371" actId="478"/>
          <ac:grpSpMkLst>
            <pc:docMk/>
            <pc:sldMk cId="253367781" sldId="268"/>
            <ac:grpSpMk id="87" creationId="{F12BD062-7B80-FEAF-9DCD-6C04A5E0701A}"/>
          </ac:grpSpMkLst>
        </pc:grpChg>
        <pc:grpChg chg="mod">
          <ac:chgData name="Uros Djuric" userId="7ac78c0c42dbebbd" providerId="LiveId" clId="{F4AF8B7B-49A4-46FA-A3AB-3D703CCB4639}" dt="2023-08-24T12:04:22.971" v="9518" actId="1076"/>
          <ac:grpSpMkLst>
            <pc:docMk/>
            <pc:sldMk cId="253367781" sldId="268"/>
            <ac:grpSpMk id="91" creationId="{932407F4-14FC-DD66-91E0-B0A582D68D9D}"/>
          </ac:grpSpMkLst>
        </pc:grpChg>
        <pc:grpChg chg="mod ord">
          <ac:chgData name="Uros Djuric" userId="7ac78c0c42dbebbd" providerId="LiveId" clId="{F4AF8B7B-49A4-46FA-A3AB-3D703CCB4639}" dt="2023-08-24T12:04:22.971" v="9518" actId="1076"/>
          <ac:grpSpMkLst>
            <pc:docMk/>
            <pc:sldMk cId="253367781" sldId="268"/>
            <ac:grpSpMk id="95" creationId="{7FEF7090-77AF-4267-6F8D-1C7BDF5F886C}"/>
          </ac:grpSpMkLst>
        </pc:grpChg>
        <pc:grpChg chg="del mod">
          <ac:chgData name="Uros Djuric" userId="7ac78c0c42dbebbd" providerId="LiveId" clId="{F4AF8B7B-49A4-46FA-A3AB-3D703CCB4639}" dt="2023-08-24T12:04:11.233" v="9516" actId="478"/>
          <ac:grpSpMkLst>
            <pc:docMk/>
            <pc:sldMk cId="253367781" sldId="268"/>
            <ac:grpSpMk id="99" creationId="{6DFF946F-E3BC-328C-78C3-8DE0A8004041}"/>
          </ac:grpSpMkLst>
        </pc:grpChg>
        <pc:grpChg chg="mod">
          <ac:chgData name="Uros Djuric" userId="7ac78c0c42dbebbd" providerId="LiveId" clId="{F4AF8B7B-49A4-46FA-A3AB-3D703CCB4639}" dt="2023-08-24T12:04:22.971" v="9518" actId="1076"/>
          <ac:grpSpMkLst>
            <pc:docMk/>
            <pc:sldMk cId="253367781" sldId="268"/>
            <ac:grpSpMk id="103" creationId="{EF8ED692-8E54-50A4-8139-DBF0990CB916}"/>
          </ac:grpSpMkLst>
        </pc:grpChg>
        <pc:grpChg chg="mod">
          <ac:chgData name="Uros Djuric" userId="7ac78c0c42dbebbd" providerId="LiveId" clId="{F4AF8B7B-49A4-46FA-A3AB-3D703CCB4639}" dt="2023-08-24T12:25:50.069" v="9711" actId="688"/>
          <ac:grpSpMkLst>
            <pc:docMk/>
            <pc:sldMk cId="253367781" sldId="268"/>
            <ac:grpSpMk id="107" creationId="{8CB7931B-A78D-6BF9-014D-53EFC82B20EB}"/>
          </ac:grpSpMkLst>
        </pc:grpChg>
        <pc:grpChg chg="mod">
          <ac:chgData name="Uros Djuric" userId="7ac78c0c42dbebbd" providerId="LiveId" clId="{F4AF8B7B-49A4-46FA-A3AB-3D703CCB4639}" dt="2023-08-24T12:04:22.971" v="9518" actId="1076"/>
          <ac:grpSpMkLst>
            <pc:docMk/>
            <pc:sldMk cId="253367781" sldId="268"/>
            <ac:grpSpMk id="111" creationId="{27275315-EFAA-E7E4-2E87-64E93D150160}"/>
          </ac:grpSpMkLst>
        </pc:grpChg>
        <pc:grpChg chg="mod">
          <ac:chgData name="Uros Djuric" userId="7ac78c0c42dbebbd" providerId="LiveId" clId="{F4AF8B7B-49A4-46FA-A3AB-3D703CCB4639}" dt="2023-08-24T12:04:22.971" v="9518" actId="1076"/>
          <ac:grpSpMkLst>
            <pc:docMk/>
            <pc:sldMk cId="253367781" sldId="268"/>
            <ac:grpSpMk id="115" creationId="{A151C01F-149F-45DA-1255-06857CC5F96C}"/>
          </ac:grpSpMkLst>
        </pc:grpChg>
        <pc:grpChg chg="mod">
          <ac:chgData name="Uros Djuric" userId="7ac78c0c42dbebbd" providerId="LiveId" clId="{F4AF8B7B-49A4-46FA-A3AB-3D703CCB4639}" dt="2023-08-24T12:04:22.971" v="9518" actId="1076"/>
          <ac:grpSpMkLst>
            <pc:docMk/>
            <pc:sldMk cId="253367781" sldId="268"/>
            <ac:grpSpMk id="119" creationId="{0B82EC20-7E6D-C756-06DB-97BBF7835FC2}"/>
          </ac:grpSpMkLst>
        </pc:grpChg>
        <pc:grpChg chg="mod">
          <ac:chgData name="Uros Djuric" userId="7ac78c0c42dbebbd" providerId="LiveId" clId="{F4AF8B7B-49A4-46FA-A3AB-3D703CCB4639}" dt="2023-08-24T12:04:22.971" v="9518" actId="1076"/>
          <ac:grpSpMkLst>
            <pc:docMk/>
            <pc:sldMk cId="253367781" sldId="268"/>
            <ac:grpSpMk id="123" creationId="{617F9A6E-B291-A798-7B13-5BBA6200D352}"/>
          </ac:grpSpMkLst>
        </pc:grpChg>
        <pc:grpChg chg="mod">
          <ac:chgData name="Uros Djuric" userId="7ac78c0c42dbebbd" providerId="LiveId" clId="{F4AF8B7B-49A4-46FA-A3AB-3D703CCB4639}" dt="2023-08-24T12:04:22.971" v="9518" actId="1076"/>
          <ac:grpSpMkLst>
            <pc:docMk/>
            <pc:sldMk cId="253367781" sldId="268"/>
            <ac:grpSpMk id="127" creationId="{5E3986D2-AAF5-0880-E893-5639EF48F5BC}"/>
          </ac:grpSpMkLst>
        </pc:grpChg>
        <pc:picChg chg="add mod ord modCrop">
          <ac:chgData name="Uros Djuric" userId="7ac78c0c42dbebbd" providerId="LiveId" clId="{F4AF8B7B-49A4-46FA-A3AB-3D703CCB4639}" dt="2023-08-24T11:44:53.624" v="9375" actId="167"/>
          <ac:picMkLst>
            <pc:docMk/>
            <pc:sldMk cId="253367781" sldId="268"/>
            <ac:picMk id="3" creationId="{1CFED481-D94A-E94E-F336-747D7855DDCE}"/>
          </ac:picMkLst>
        </pc:picChg>
        <pc:picChg chg="add mod">
          <ac:chgData name="Uros Djuric" userId="7ac78c0c42dbebbd" providerId="LiveId" clId="{F4AF8B7B-49A4-46FA-A3AB-3D703CCB4639}" dt="2023-08-24T11:30:08.605" v="9313" actId="1076"/>
          <ac:picMkLst>
            <pc:docMk/>
            <pc:sldMk cId="253367781" sldId="268"/>
            <ac:picMk id="5" creationId="{4237DD17-D6B8-5793-F679-6309854F73F3}"/>
          </ac:picMkLst>
        </pc:picChg>
        <pc:picChg chg="add del mod modCrop">
          <ac:chgData name="Uros Djuric" userId="7ac78c0c42dbebbd" providerId="LiveId" clId="{F4AF8B7B-49A4-46FA-A3AB-3D703CCB4639}" dt="2023-08-24T11:45:20.027" v="9379" actId="478"/>
          <ac:picMkLst>
            <pc:docMk/>
            <pc:sldMk cId="253367781" sldId="268"/>
            <ac:picMk id="6" creationId="{3BE0C4A9-BCE8-7CF5-7C92-6BFCF8AC724D}"/>
          </ac:picMkLst>
        </pc:picChg>
        <pc:picChg chg="add mod ord modCrop">
          <ac:chgData name="Uros Djuric" userId="7ac78c0c42dbebbd" providerId="LiveId" clId="{F4AF8B7B-49A4-46FA-A3AB-3D703CCB4639}" dt="2023-08-24T12:04:22.971" v="9518" actId="1076"/>
          <ac:picMkLst>
            <pc:docMk/>
            <pc:sldMk cId="253367781" sldId="268"/>
            <ac:picMk id="7" creationId="{2F413B36-5AE3-A6F8-8AE9-FCC86CAA2063}"/>
          </ac:picMkLst>
        </pc:picChg>
        <pc:picChg chg="add mod modCrop">
          <ac:chgData name="Uros Djuric" userId="7ac78c0c42dbebbd" providerId="LiveId" clId="{F4AF8B7B-49A4-46FA-A3AB-3D703CCB4639}" dt="2023-08-24T12:26:06.256" v="9713" actId="14100"/>
          <ac:picMkLst>
            <pc:docMk/>
            <pc:sldMk cId="253367781" sldId="268"/>
            <ac:picMk id="8" creationId="{4FECB8C6-8FA3-4CCB-3A3E-7B72E91DE421}"/>
          </ac:picMkLst>
        </pc:picChg>
        <pc:picChg chg="add mod modCrop">
          <ac:chgData name="Uros Djuric" userId="7ac78c0c42dbebbd" providerId="LiveId" clId="{F4AF8B7B-49A4-46FA-A3AB-3D703CCB4639}" dt="2023-08-24T12:04:22.971" v="9518" actId="1076"/>
          <ac:picMkLst>
            <pc:docMk/>
            <pc:sldMk cId="253367781" sldId="268"/>
            <ac:picMk id="9" creationId="{EF471075-05AE-5319-32A9-F9F6B516F9EB}"/>
          </ac:picMkLst>
        </pc:picChg>
        <pc:picChg chg="del">
          <ac:chgData name="Uros Djuric" userId="7ac78c0c42dbebbd" providerId="LiveId" clId="{F4AF8B7B-49A4-46FA-A3AB-3D703CCB4639}" dt="2023-08-24T11:28:12.427" v="9293" actId="478"/>
          <ac:picMkLst>
            <pc:docMk/>
            <pc:sldMk cId="253367781" sldId="268"/>
            <ac:picMk id="68" creationId="{A1268903-51F6-AC3A-09B2-E019E10611F2}"/>
          </ac:picMkLst>
        </pc:picChg>
        <pc:picChg chg="mod ord">
          <ac:chgData name="Uros Djuric" userId="7ac78c0c42dbebbd" providerId="LiveId" clId="{F4AF8B7B-49A4-46FA-A3AB-3D703CCB4639}" dt="2023-08-24T11:44:49.312" v="9372" actId="167"/>
          <ac:picMkLst>
            <pc:docMk/>
            <pc:sldMk cId="253367781" sldId="268"/>
            <ac:picMk id="69" creationId="{E519A6CD-B096-D44C-BEEB-EB93FA48AE65}"/>
          </ac:picMkLst>
        </pc:picChg>
        <pc:picChg chg="del">
          <ac:chgData name="Uros Djuric" userId="7ac78c0c42dbebbd" providerId="LiveId" clId="{F4AF8B7B-49A4-46FA-A3AB-3D703CCB4639}" dt="2023-08-24T11:28:22.860" v="9297" actId="478"/>
          <ac:picMkLst>
            <pc:docMk/>
            <pc:sldMk cId="253367781" sldId="268"/>
            <ac:picMk id="70" creationId="{DE424F8E-2522-50ED-98B1-AFE4E57CAC76}"/>
          </ac:picMkLst>
        </pc:picChg>
        <pc:picChg chg="add del mod ord">
          <ac:chgData name="Uros Djuric" userId="7ac78c0c42dbebbd" providerId="LiveId" clId="{F4AF8B7B-49A4-46FA-A3AB-3D703CCB4639}" dt="2023-08-24T12:04:22.971" v="9518" actId="1076"/>
          <ac:picMkLst>
            <pc:docMk/>
            <pc:sldMk cId="253367781" sldId="268"/>
            <ac:picMk id="71" creationId="{D547E984-387B-7169-8B6E-76555E650787}"/>
          </ac:picMkLst>
        </pc:picChg>
        <pc:picChg chg="del">
          <ac:chgData name="Uros Djuric" userId="7ac78c0c42dbebbd" providerId="LiveId" clId="{F4AF8B7B-49A4-46FA-A3AB-3D703CCB4639}" dt="2023-08-24T11:28:31.543" v="9301" actId="478"/>
          <ac:picMkLst>
            <pc:docMk/>
            <pc:sldMk cId="253367781" sldId="268"/>
            <ac:picMk id="72" creationId="{03795094-C77B-46E9-285C-664AE91AE40B}"/>
          </ac:picMkLst>
        </pc:picChg>
        <pc:picChg chg="add del ord">
          <ac:chgData name="Uros Djuric" userId="7ac78c0c42dbebbd" providerId="LiveId" clId="{F4AF8B7B-49A4-46FA-A3AB-3D703CCB4639}" dt="2023-08-24T12:03:20.412" v="9504" actId="478"/>
          <ac:picMkLst>
            <pc:docMk/>
            <pc:sldMk cId="253367781" sldId="268"/>
            <ac:picMk id="73" creationId="{6D77E327-FACD-E344-BB51-D37F1075ADB9}"/>
          </ac:picMkLst>
        </pc:picChg>
        <pc:picChg chg="del">
          <ac:chgData name="Uros Djuric" userId="7ac78c0c42dbebbd" providerId="LiveId" clId="{F4AF8B7B-49A4-46FA-A3AB-3D703CCB4639}" dt="2023-08-24T11:30:05.893" v="9312" actId="478"/>
          <ac:picMkLst>
            <pc:docMk/>
            <pc:sldMk cId="253367781" sldId="268"/>
            <ac:picMk id="75" creationId="{A9EC3C25-5840-24BE-206E-77EA0C5D72ED}"/>
          </ac:picMkLst>
        </pc:picChg>
        <pc:picChg chg="del">
          <ac:chgData name="Uros Djuric" userId="7ac78c0c42dbebbd" providerId="LiveId" clId="{F4AF8B7B-49A4-46FA-A3AB-3D703CCB4639}" dt="2023-08-24T12:01:33.831" v="9462" actId="478"/>
          <ac:picMkLst>
            <pc:docMk/>
            <pc:sldMk cId="253367781" sldId="268"/>
            <ac:picMk id="140" creationId="{20F97FCA-D3D0-5A7E-3473-D5B0075ABD30}"/>
          </ac:picMkLst>
        </pc:picChg>
        <pc:picChg chg="del">
          <ac:chgData name="Uros Djuric" userId="7ac78c0c42dbebbd" providerId="LiveId" clId="{F4AF8B7B-49A4-46FA-A3AB-3D703CCB4639}" dt="2023-08-24T12:01:11.666" v="9452" actId="478"/>
          <ac:picMkLst>
            <pc:docMk/>
            <pc:sldMk cId="253367781" sldId="268"/>
            <ac:picMk id="141" creationId="{F384C387-02F3-E3C6-133D-4A795CAC8843}"/>
          </ac:picMkLst>
        </pc:picChg>
        <pc:inkChg chg="mod">
          <ac:chgData name="Uros Djuric" userId="7ac78c0c42dbebbd" providerId="LiveId" clId="{F4AF8B7B-49A4-46FA-A3AB-3D703CCB4639}" dt="2023-08-24T12:03:57.217" v="9514" actId="14100"/>
          <ac:inkMkLst>
            <pc:docMk/>
            <pc:sldMk cId="253367781" sldId="268"/>
            <ac:inkMk id="11" creationId="{B38A55BA-4041-06B6-5DE0-0A8DAA830C3F}"/>
          </ac:inkMkLst>
        </pc:inkChg>
        <pc:inkChg chg="mod">
          <ac:chgData name="Uros Djuric" userId="7ac78c0c42dbebbd" providerId="LiveId" clId="{F4AF8B7B-49A4-46FA-A3AB-3D703CCB4639}" dt="2023-08-24T12:03:49.183" v="9511"/>
          <ac:inkMkLst>
            <pc:docMk/>
            <pc:sldMk cId="253367781" sldId="268"/>
            <ac:inkMk id="12" creationId="{5C672848-C890-7816-82AA-10B810C62D8D}"/>
          </ac:inkMkLst>
        </pc:inkChg>
        <pc:inkChg chg="mod">
          <ac:chgData name="Uros Djuric" userId="7ac78c0c42dbebbd" providerId="LiveId" clId="{F4AF8B7B-49A4-46FA-A3AB-3D703CCB4639}" dt="2023-08-24T12:03:49.183" v="9511"/>
          <ac:inkMkLst>
            <pc:docMk/>
            <pc:sldMk cId="253367781" sldId="268"/>
            <ac:inkMk id="13" creationId="{E36CF07B-53CF-4DD2-6F05-7BCA515A7CDF}"/>
          </ac:inkMkLst>
        </pc:inkChg>
        <pc:inkChg chg="mod">
          <ac:chgData name="Uros Djuric" userId="7ac78c0c42dbebbd" providerId="LiveId" clId="{F4AF8B7B-49A4-46FA-A3AB-3D703CCB4639}" dt="2023-08-24T12:04:44.233" v="9525"/>
          <ac:inkMkLst>
            <pc:docMk/>
            <pc:sldMk cId="253367781" sldId="268"/>
            <ac:inkMk id="15" creationId="{F5292227-C358-A2CE-F1E7-8A56D1AE8B1B}"/>
          </ac:inkMkLst>
        </pc:inkChg>
        <pc:inkChg chg="mod">
          <ac:chgData name="Uros Djuric" userId="7ac78c0c42dbebbd" providerId="LiveId" clId="{F4AF8B7B-49A4-46FA-A3AB-3D703CCB4639}" dt="2023-08-24T12:04:44.233" v="9525"/>
          <ac:inkMkLst>
            <pc:docMk/>
            <pc:sldMk cId="253367781" sldId="268"/>
            <ac:inkMk id="16" creationId="{C4252ABF-FBC1-7FF0-7A56-653CFFC78F33}"/>
          </ac:inkMkLst>
        </pc:inkChg>
        <pc:inkChg chg="mod">
          <ac:chgData name="Uros Djuric" userId="7ac78c0c42dbebbd" providerId="LiveId" clId="{F4AF8B7B-49A4-46FA-A3AB-3D703CCB4639}" dt="2023-08-24T12:04:44.233" v="9525"/>
          <ac:inkMkLst>
            <pc:docMk/>
            <pc:sldMk cId="253367781" sldId="268"/>
            <ac:inkMk id="17" creationId="{434A606C-9160-2F04-75BA-1DD263C7B5CB}"/>
          </ac:inkMkLst>
        </pc:inkChg>
        <pc:inkChg chg="mod">
          <ac:chgData name="Uros Djuric" userId="7ac78c0c42dbebbd" providerId="LiveId" clId="{F4AF8B7B-49A4-46FA-A3AB-3D703CCB4639}" dt="2023-08-24T12:04:50.823" v="9529"/>
          <ac:inkMkLst>
            <pc:docMk/>
            <pc:sldMk cId="253367781" sldId="268"/>
            <ac:inkMk id="19" creationId="{518AC363-1DA9-3B61-D329-0DABEBC28DE5}"/>
          </ac:inkMkLst>
        </pc:inkChg>
        <pc:inkChg chg="mod">
          <ac:chgData name="Uros Djuric" userId="7ac78c0c42dbebbd" providerId="LiveId" clId="{F4AF8B7B-49A4-46FA-A3AB-3D703CCB4639}" dt="2023-08-24T12:04:50.823" v="9529"/>
          <ac:inkMkLst>
            <pc:docMk/>
            <pc:sldMk cId="253367781" sldId="268"/>
            <ac:inkMk id="20" creationId="{4BC83B1C-9E6E-E69C-F677-4313EDC1B2DF}"/>
          </ac:inkMkLst>
        </pc:inkChg>
        <pc:inkChg chg="mod">
          <ac:chgData name="Uros Djuric" userId="7ac78c0c42dbebbd" providerId="LiveId" clId="{F4AF8B7B-49A4-46FA-A3AB-3D703CCB4639}" dt="2023-08-24T12:04:50.823" v="9529"/>
          <ac:inkMkLst>
            <pc:docMk/>
            <pc:sldMk cId="253367781" sldId="268"/>
            <ac:inkMk id="21" creationId="{0253B573-E544-6AE6-284A-23316518AA13}"/>
          </ac:inkMkLst>
        </pc:inkChg>
        <pc:inkChg chg="mod">
          <ac:chgData name="Uros Djuric" userId="7ac78c0c42dbebbd" providerId="LiveId" clId="{F4AF8B7B-49A4-46FA-A3AB-3D703CCB4639}" dt="2023-08-24T11:44:34.031" v="9368" actId="688"/>
          <ac:inkMkLst>
            <pc:docMk/>
            <pc:sldMk cId="253367781" sldId="268"/>
            <ac:inkMk id="84" creationId="{C2482318-C1B9-D55D-F114-0F49B324F4F0}"/>
          </ac:inkMkLst>
        </pc:inkChg>
        <pc:inkChg chg="mod">
          <ac:chgData name="Uros Djuric" userId="7ac78c0c42dbebbd" providerId="LiveId" clId="{F4AF8B7B-49A4-46FA-A3AB-3D703CCB4639}" dt="2023-08-24T12:03:36.926" v="9508" actId="14100"/>
          <ac:inkMkLst>
            <pc:docMk/>
            <pc:sldMk cId="253367781" sldId="268"/>
            <ac:inkMk id="100" creationId="{8BCCD96E-5A7A-770F-B709-8424A08036DE}"/>
          </ac:inkMkLst>
        </pc:inkChg>
        <pc:inkChg chg="mod">
          <ac:chgData name="Uros Djuric" userId="7ac78c0c42dbebbd" providerId="LiveId" clId="{F4AF8B7B-49A4-46FA-A3AB-3D703CCB4639}" dt="2023-08-24T11:57:56.945" v="9440" actId="14100"/>
          <ac:inkMkLst>
            <pc:docMk/>
            <pc:sldMk cId="253367781" sldId="268"/>
            <ac:inkMk id="104" creationId="{330BCB51-16E8-A340-3938-E1B83EB937E8}"/>
          </ac:inkMkLst>
        </pc:inkChg>
        <pc:inkChg chg="mod">
          <ac:chgData name="Uros Djuric" userId="7ac78c0c42dbebbd" providerId="LiveId" clId="{F4AF8B7B-49A4-46FA-A3AB-3D703CCB4639}" dt="2023-08-24T11:57:52.881" v="9439" actId="14100"/>
          <ac:inkMkLst>
            <pc:docMk/>
            <pc:sldMk cId="253367781" sldId="268"/>
            <ac:inkMk id="108" creationId="{FB861AAB-1D92-ED52-5C73-513D0B2AE985}"/>
          </ac:inkMkLst>
        </pc:inkChg>
        <pc:inkChg chg="mod">
          <ac:chgData name="Uros Djuric" userId="7ac78c0c42dbebbd" providerId="LiveId" clId="{F4AF8B7B-49A4-46FA-A3AB-3D703CCB4639}" dt="2023-08-24T12:02:54.569" v="9493" actId="1076"/>
          <ac:inkMkLst>
            <pc:docMk/>
            <pc:sldMk cId="253367781" sldId="268"/>
            <ac:inkMk id="120" creationId="{729FB12A-79B2-DCDA-4C44-C1CD3608F6B2}"/>
          </ac:inkMkLst>
        </pc:inkChg>
        <pc:inkChg chg="mod">
          <ac:chgData name="Uros Djuric" userId="7ac78c0c42dbebbd" providerId="LiveId" clId="{F4AF8B7B-49A4-46FA-A3AB-3D703CCB4639}" dt="2023-08-24T12:03:05.454" v="9497" actId="688"/>
          <ac:inkMkLst>
            <pc:docMk/>
            <pc:sldMk cId="253367781" sldId="268"/>
            <ac:inkMk id="124" creationId="{5AB18F09-54DC-D6E3-F328-FD175FC6502D}"/>
          </ac:inkMkLst>
        </pc:inkChg>
        <pc:cxnChg chg="add del mod ord">
          <ac:chgData name="Uros Djuric" userId="7ac78c0c42dbebbd" providerId="LiveId" clId="{F4AF8B7B-49A4-46FA-A3AB-3D703CCB4639}" dt="2023-08-25T12:21:32.884" v="13473" actId="478"/>
          <ac:cxnSpMkLst>
            <pc:docMk/>
            <pc:sldMk cId="253367781" sldId="268"/>
            <ac:cxnSpMk id="2" creationId="{EA74CDA0-567D-F92A-CD81-6F399BC6A4F2}"/>
          </ac:cxnSpMkLst>
        </pc:cxnChg>
      </pc:sldChg>
      <pc:sldChg chg="addSp delSp modSp add mod">
        <pc:chgData name="Uros Djuric" userId="7ac78c0c42dbebbd" providerId="LiveId" clId="{F4AF8B7B-49A4-46FA-A3AB-3D703CCB4639}" dt="2023-08-24T12:32:44.452" v="9884" actId="1076"/>
        <pc:sldMkLst>
          <pc:docMk/>
          <pc:sldMk cId="1561366362" sldId="269"/>
        </pc:sldMkLst>
        <pc:spChg chg="mod">
          <ac:chgData name="Uros Djuric" userId="7ac78c0c42dbebbd" providerId="LiveId" clId="{F4AF8B7B-49A4-46FA-A3AB-3D703CCB4639}" dt="2023-08-24T12:28:00.366" v="9736" actId="20577"/>
          <ac:spMkLst>
            <pc:docMk/>
            <pc:sldMk cId="1561366362" sldId="269"/>
            <ac:spMk id="76" creationId="{154E529A-34A2-5473-8AB1-33E5EFE56B77}"/>
          </ac:spMkLst>
        </pc:spChg>
        <pc:spChg chg="add del mod">
          <ac:chgData name="Uros Djuric" userId="7ac78c0c42dbebbd" providerId="LiveId" clId="{F4AF8B7B-49A4-46FA-A3AB-3D703CCB4639}" dt="2023-08-24T12:28:23.384" v="9740" actId="207"/>
          <ac:spMkLst>
            <pc:docMk/>
            <pc:sldMk cId="1561366362" sldId="269"/>
            <ac:spMk id="77" creationId="{4C3DB265-0D8E-931E-0AED-5E1EAB6F7198}"/>
          </ac:spMkLst>
        </pc:spChg>
        <pc:spChg chg="mod">
          <ac:chgData name="Uros Djuric" userId="7ac78c0c42dbebbd" providerId="LiveId" clId="{F4AF8B7B-49A4-46FA-A3AB-3D703CCB4639}" dt="2023-08-24T12:32:44.452" v="9884" actId="1076"/>
          <ac:spMkLst>
            <pc:docMk/>
            <pc:sldMk cId="1561366362" sldId="269"/>
            <ac:spMk id="131" creationId="{8F72BC16-FD8A-1D7F-000B-14C63968D70C}"/>
          </ac:spMkLst>
        </pc:spChg>
        <pc:spChg chg="mod">
          <ac:chgData name="Uros Djuric" userId="7ac78c0c42dbebbd" providerId="LiveId" clId="{F4AF8B7B-49A4-46FA-A3AB-3D703CCB4639}" dt="2023-08-24T12:31:33.315" v="9822" actId="6549"/>
          <ac:spMkLst>
            <pc:docMk/>
            <pc:sldMk cId="1561366362" sldId="269"/>
            <ac:spMk id="132" creationId="{9E262EE5-0EA9-5BBB-A3C5-B2D030500D6B}"/>
          </ac:spMkLst>
        </pc:spChg>
        <pc:spChg chg="mod">
          <ac:chgData name="Uros Djuric" userId="7ac78c0c42dbebbd" providerId="LiveId" clId="{F4AF8B7B-49A4-46FA-A3AB-3D703CCB4639}" dt="2023-08-24T12:32:38.862" v="9883" actId="14100"/>
          <ac:spMkLst>
            <pc:docMk/>
            <pc:sldMk cId="1561366362" sldId="269"/>
            <ac:spMk id="133" creationId="{829EFBC4-42C9-1CCD-2C3A-3C88EDC4650A}"/>
          </ac:spMkLst>
        </pc:spChg>
        <pc:spChg chg="mod">
          <ac:chgData name="Uros Djuric" userId="7ac78c0c42dbebbd" providerId="LiveId" clId="{F4AF8B7B-49A4-46FA-A3AB-3D703CCB4639}" dt="2023-08-24T12:31:52.347" v="9843" actId="20577"/>
          <ac:spMkLst>
            <pc:docMk/>
            <pc:sldMk cId="1561366362" sldId="269"/>
            <ac:spMk id="134" creationId="{5E64F6C8-6F18-4808-CC89-14D21C9E197C}"/>
          </ac:spMkLst>
        </pc:spChg>
        <pc:spChg chg="mod">
          <ac:chgData name="Uros Djuric" userId="7ac78c0c42dbebbd" providerId="LiveId" clId="{F4AF8B7B-49A4-46FA-A3AB-3D703CCB4639}" dt="2023-08-24T12:22:30.359" v="9698" actId="14100"/>
          <ac:spMkLst>
            <pc:docMk/>
            <pc:sldMk cId="1561366362" sldId="269"/>
            <ac:spMk id="137" creationId="{BF948CEB-597D-A0F7-FC77-2D43391670EC}"/>
          </ac:spMkLst>
        </pc:spChg>
        <pc:spChg chg="mod">
          <ac:chgData name="Uros Djuric" userId="7ac78c0c42dbebbd" providerId="LiveId" clId="{F4AF8B7B-49A4-46FA-A3AB-3D703CCB4639}" dt="2023-08-24T12:29:32.315" v="9763" actId="1076"/>
          <ac:spMkLst>
            <pc:docMk/>
            <pc:sldMk cId="1561366362" sldId="269"/>
            <ac:spMk id="138" creationId="{6E6D358C-B50D-B1CA-3163-0981C6247DAF}"/>
          </ac:spMkLst>
        </pc:spChg>
        <pc:spChg chg="mod">
          <ac:chgData name="Uros Djuric" userId="7ac78c0c42dbebbd" providerId="LiveId" clId="{F4AF8B7B-49A4-46FA-A3AB-3D703CCB4639}" dt="2023-08-24T12:24:23.621" v="9705" actId="1076"/>
          <ac:spMkLst>
            <pc:docMk/>
            <pc:sldMk cId="1561366362" sldId="269"/>
            <ac:spMk id="146" creationId="{75E7B662-CDCB-7974-FC34-AFE379651EFF}"/>
          </ac:spMkLst>
        </pc:spChg>
        <pc:grpChg chg="mod">
          <ac:chgData name="Uros Djuric" userId="7ac78c0c42dbebbd" providerId="LiveId" clId="{F4AF8B7B-49A4-46FA-A3AB-3D703CCB4639}" dt="2023-08-24T12:31:04.028" v="9787" actId="688"/>
          <ac:grpSpMkLst>
            <pc:docMk/>
            <pc:sldMk cId="1561366362" sldId="269"/>
            <ac:grpSpMk id="14" creationId="{328F6F43-D7E6-4216-E998-C0A6F8844433}"/>
          </ac:grpSpMkLst>
        </pc:grpChg>
        <pc:grpChg chg="mod">
          <ac:chgData name="Uros Djuric" userId="7ac78c0c42dbebbd" providerId="LiveId" clId="{F4AF8B7B-49A4-46FA-A3AB-3D703CCB4639}" dt="2023-08-24T12:20:44.118" v="9674" actId="1076"/>
          <ac:grpSpMkLst>
            <pc:docMk/>
            <pc:sldMk cId="1561366362" sldId="269"/>
            <ac:grpSpMk id="18" creationId="{EEA1C789-FAEA-63CA-B431-9F0C407DE1CC}"/>
          </ac:grpSpMkLst>
        </pc:grpChg>
        <pc:grpChg chg="mod">
          <ac:chgData name="Uros Djuric" userId="7ac78c0c42dbebbd" providerId="LiveId" clId="{F4AF8B7B-49A4-46FA-A3AB-3D703CCB4639}" dt="2023-08-24T12:09:00.096" v="9585" actId="1076"/>
          <ac:grpSpMkLst>
            <pc:docMk/>
            <pc:sldMk cId="1561366362" sldId="269"/>
            <ac:grpSpMk id="83" creationId="{ED6B795C-3388-DD97-7CA8-F9EA846F2574}"/>
          </ac:grpSpMkLst>
        </pc:grpChg>
        <pc:grpChg chg="mod">
          <ac:chgData name="Uros Djuric" userId="7ac78c0c42dbebbd" providerId="LiveId" clId="{F4AF8B7B-49A4-46FA-A3AB-3D703CCB4639}" dt="2023-08-24T12:25:37.644" v="9708" actId="1076"/>
          <ac:grpSpMkLst>
            <pc:docMk/>
            <pc:sldMk cId="1561366362" sldId="269"/>
            <ac:grpSpMk id="107" creationId="{8CB7931B-A78D-6BF9-014D-53EFC82B20EB}"/>
          </ac:grpSpMkLst>
        </pc:grpChg>
        <pc:grpChg chg="mod">
          <ac:chgData name="Uros Djuric" userId="7ac78c0c42dbebbd" providerId="LiveId" clId="{F4AF8B7B-49A4-46FA-A3AB-3D703CCB4639}" dt="2023-08-24T12:30:48.011" v="9781" actId="1076"/>
          <ac:grpSpMkLst>
            <pc:docMk/>
            <pc:sldMk cId="1561366362" sldId="269"/>
            <ac:grpSpMk id="111" creationId="{27275315-EFAA-E7E4-2E87-64E93D150160}"/>
          </ac:grpSpMkLst>
        </pc:grpChg>
        <pc:grpChg chg="mod">
          <ac:chgData name="Uros Djuric" userId="7ac78c0c42dbebbd" providerId="LiveId" clId="{F4AF8B7B-49A4-46FA-A3AB-3D703CCB4639}" dt="2023-08-24T12:30:50.500" v="9782" actId="1076"/>
          <ac:grpSpMkLst>
            <pc:docMk/>
            <pc:sldMk cId="1561366362" sldId="269"/>
            <ac:grpSpMk id="115" creationId="{A151C01F-149F-45DA-1255-06857CC5F96C}"/>
          </ac:grpSpMkLst>
        </pc:grpChg>
        <pc:grpChg chg="mod">
          <ac:chgData name="Uros Djuric" userId="7ac78c0c42dbebbd" providerId="LiveId" clId="{F4AF8B7B-49A4-46FA-A3AB-3D703CCB4639}" dt="2023-08-24T12:30:53.355" v="9783" actId="1076"/>
          <ac:grpSpMkLst>
            <pc:docMk/>
            <pc:sldMk cId="1561366362" sldId="269"/>
            <ac:grpSpMk id="119" creationId="{0B82EC20-7E6D-C756-06DB-97BBF7835FC2}"/>
          </ac:grpSpMkLst>
        </pc:grpChg>
        <pc:grpChg chg="mod">
          <ac:chgData name="Uros Djuric" userId="7ac78c0c42dbebbd" providerId="LiveId" clId="{F4AF8B7B-49A4-46FA-A3AB-3D703CCB4639}" dt="2023-08-24T12:30:54.774" v="9784" actId="1076"/>
          <ac:grpSpMkLst>
            <pc:docMk/>
            <pc:sldMk cId="1561366362" sldId="269"/>
            <ac:grpSpMk id="123" creationId="{617F9A6E-B291-A798-7B13-5BBA6200D352}"/>
          </ac:grpSpMkLst>
        </pc:grpChg>
        <pc:grpChg chg="mod">
          <ac:chgData name="Uros Djuric" userId="7ac78c0c42dbebbd" providerId="LiveId" clId="{F4AF8B7B-49A4-46FA-A3AB-3D703CCB4639}" dt="2023-08-24T12:30:56.085" v="9785" actId="1076"/>
          <ac:grpSpMkLst>
            <pc:docMk/>
            <pc:sldMk cId="1561366362" sldId="269"/>
            <ac:grpSpMk id="127" creationId="{5E3986D2-AAF5-0880-E893-5639EF48F5BC}"/>
          </ac:grpSpMkLst>
        </pc:grpChg>
        <pc:picChg chg="del">
          <ac:chgData name="Uros Djuric" userId="7ac78c0c42dbebbd" providerId="LiveId" clId="{F4AF8B7B-49A4-46FA-A3AB-3D703CCB4639}" dt="2023-08-24T12:07:47.296" v="9553" actId="478"/>
          <ac:picMkLst>
            <pc:docMk/>
            <pc:sldMk cId="1561366362" sldId="269"/>
            <ac:picMk id="3" creationId="{1CFED481-D94A-E94E-F336-747D7855DDCE}"/>
          </ac:picMkLst>
        </pc:picChg>
        <pc:picChg chg="add del mod">
          <ac:chgData name="Uros Djuric" userId="7ac78c0c42dbebbd" providerId="LiveId" clId="{F4AF8B7B-49A4-46FA-A3AB-3D703CCB4639}" dt="2023-08-24T12:27:30.533" v="9722" actId="478"/>
          <ac:picMkLst>
            <pc:docMk/>
            <pc:sldMk cId="1561366362" sldId="269"/>
            <ac:picMk id="4" creationId="{07E9FCC0-ECDE-5A21-E26D-2B99C7B759EF}"/>
          </ac:picMkLst>
        </pc:picChg>
        <pc:picChg chg="add del">
          <ac:chgData name="Uros Djuric" userId="7ac78c0c42dbebbd" providerId="LiveId" clId="{F4AF8B7B-49A4-46FA-A3AB-3D703CCB4639}" dt="2023-08-24T12:07:01.320" v="9547" actId="478"/>
          <ac:picMkLst>
            <pc:docMk/>
            <pc:sldMk cId="1561366362" sldId="269"/>
            <ac:picMk id="5" creationId="{4237DD17-D6B8-5793-F679-6309854F73F3}"/>
          </ac:picMkLst>
        </pc:picChg>
        <pc:picChg chg="add del mod ord modCrop">
          <ac:chgData name="Uros Djuric" userId="7ac78c0c42dbebbd" providerId="LiveId" clId="{F4AF8B7B-49A4-46FA-A3AB-3D703CCB4639}" dt="2023-08-24T12:28:35.558" v="9743" actId="478"/>
          <ac:picMkLst>
            <pc:docMk/>
            <pc:sldMk cId="1561366362" sldId="269"/>
            <ac:picMk id="6" creationId="{A4B177A1-22EC-5021-FFC1-891536D17D54}"/>
          </ac:picMkLst>
        </pc:picChg>
        <pc:picChg chg="del">
          <ac:chgData name="Uros Djuric" userId="7ac78c0c42dbebbd" providerId="LiveId" clId="{F4AF8B7B-49A4-46FA-A3AB-3D703CCB4639}" dt="2023-08-24T12:07:52.096" v="9557" actId="478"/>
          <ac:picMkLst>
            <pc:docMk/>
            <pc:sldMk cId="1561366362" sldId="269"/>
            <ac:picMk id="7" creationId="{2F413B36-5AE3-A6F8-8AE9-FCC86CAA2063}"/>
          </ac:picMkLst>
        </pc:picChg>
        <pc:picChg chg="del">
          <ac:chgData name="Uros Djuric" userId="7ac78c0c42dbebbd" providerId="LiveId" clId="{F4AF8B7B-49A4-46FA-A3AB-3D703CCB4639}" dt="2023-08-24T12:09:06.104" v="9587" actId="478"/>
          <ac:picMkLst>
            <pc:docMk/>
            <pc:sldMk cId="1561366362" sldId="269"/>
            <ac:picMk id="8" creationId="{4FECB8C6-8FA3-4CCB-3A3E-7B72E91DE421}"/>
          </ac:picMkLst>
        </pc:picChg>
        <pc:picChg chg="del">
          <ac:chgData name="Uros Djuric" userId="7ac78c0c42dbebbd" providerId="LiveId" clId="{F4AF8B7B-49A4-46FA-A3AB-3D703CCB4639}" dt="2023-08-24T12:09:04.260" v="9586" actId="478"/>
          <ac:picMkLst>
            <pc:docMk/>
            <pc:sldMk cId="1561366362" sldId="269"/>
            <ac:picMk id="9" creationId="{EF471075-05AE-5319-32A9-F9F6B516F9EB}"/>
          </ac:picMkLst>
        </pc:picChg>
        <pc:picChg chg="add del mod ord modCrop">
          <ac:chgData name="Uros Djuric" userId="7ac78c0c42dbebbd" providerId="LiveId" clId="{F4AF8B7B-49A4-46FA-A3AB-3D703CCB4639}" dt="2023-08-24T12:28:39" v="9745" actId="478"/>
          <ac:picMkLst>
            <pc:docMk/>
            <pc:sldMk cId="1561366362" sldId="269"/>
            <ac:picMk id="10" creationId="{3B6CD7FA-53DB-E933-F5E9-3092E33CA436}"/>
          </ac:picMkLst>
        </pc:picChg>
        <pc:picChg chg="add del mod modCrop">
          <ac:chgData name="Uros Djuric" userId="7ac78c0c42dbebbd" providerId="LiveId" clId="{F4AF8B7B-49A4-46FA-A3AB-3D703CCB4639}" dt="2023-08-24T12:28:41.389" v="9747" actId="478"/>
          <ac:picMkLst>
            <pc:docMk/>
            <pc:sldMk cId="1561366362" sldId="269"/>
            <ac:picMk id="12" creationId="{61858D38-9976-3C15-DD0B-8CFF54928A1B}"/>
          </ac:picMkLst>
        </pc:picChg>
        <pc:picChg chg="add del mod modCrop">
          <ac:chgData name="Uros Djuric" userId="7ac78c0c42dbebbd" providerId="LiveId" clId="{F4AF8B7B-49A4-46FA-A3AB-3D703CCB4639}" dt="2023-08-24T12:28:40.670" v="9746" actId="478"/>
          <ac:picMkLst>
            <pc:docMk/>
            <pc:sldMk cId="1561366362" sldId="269"/>
            <ac:picMk id="13" creationId="{F28059C5-3FD4-1AD9-3ADB-7324B4AD1C63}"/>
          </ac:picMkLst>
        </pc:picChg>
        <pc:picChg chg="add mod">
          <ac:chgData name="Uros Djuric" userId="7ac78c0c42dbebbd" providerId="LiveId" clId="{F4AF8B7B-49A4-46FA-A3AB-3D703CCB4639}" dt="2023-08-24T12:27:48.013" v="9725" actId="1076"/>
          <ac:picMkLst>
            <pc:docMk/>
            <pc:sldMk cId="1561366362" sldId="269"/>
            <ac:picMk id="23" creationId="{5BAEBCC1-0A92-98FC-DE26-76A5C8634C14}"/>
          </ac:picMkLst>
        </pc:picChg>
        <pc:picChg chg="add del mod">
          <ac:chgData name="Uros Djuric" userId="7ac78c0c42dbebbd" providerId="LiveId" clId="{F4AF8B7B-49A4-46FA-A3AB-3D703CCB4639}" dt="2023-08-24T12:28:25.484" v="9741" actId="478"/>
          <ac:picMkLst>
            <pc:docMk/>
            <pc:sldMk cId="1561366362" sldId="269"/>
            <ac:picMk id="24" creationId="{634DC3D1-BCC1-F5C0-E962-34BE5458716D}"/>
          </ac:picMkLst>
        </pc:picChg>
        <pc:picChg chg="add mod">
          <ac:chgData name="Uros Djuric" userId="7ac78c0c42dbebbd" providerId="LiveId" clId="{F4AF8B7B-49A4-46FA-A3AB-3D703CCB4639}" dt="2023-08-24T12:29:41.598" v="9765" actId="14861"/>
          <ac:picMkLst>
            <pc:docMk/>
            <pc:sldMk cId="1561366362" sldId="269"/>
            <ac:picMk id="25" creationId="{1E7EDC47-1AC8-8845-DF00-ADFFECE55777}"/>
          </ac:picMkLst>
        </pc:picChg>
        <pc:picChg chg="add mod">
          <ac:chgData name="Uros Djuric" userId="7ac78c0c42dbebbd" providerId="LiveId" clId="{F4AF8B7B-49A4-46FA-A3AB-3D703CCB4639}" dt="2023-08-24T12:29:37.355" v="9764" actId="14861"/>
          <ac:picMkLst>
            <pc:docMk/>
            <pc:sldMk cId="1561366362" sldId="269"/>
            <ac:picMk id="26" creationId="{1F82041D-9709-79BC-D533-9AD3EC7A1792}"/>
          </ac:picMkLst>
        </pc:picChg>
        <pc:picChg chg="add mod ord modCrop">
          <ac:chgData name="Uros Djuric" userId="7ac78c0c42dbebbd" providerId="LiveId" clId="{F4AF8B7B-49A4-46FA-A3AB-3D703CCB4639}" dt="2023-08-24T12:30:10.163" v="9773" actId="167"/>
          <ac:picMkLst>
            <pc:docMk/>
            <pc:sldMk cId="1561366362" sldId="269"/>
            <ac:picMk id="27" creationId="{00823A99-B915-86EC-4738-F5C24C3FE88E}"/>
          </ac:picMkLst>
        </pc:picChg>
        <pc:picChg chg="add mod ord modCrop">
          <ac:chgData name="Uros Djuric" userId="7ac78c0c42dbebbd" providerId="LiveId" clId="{F4AF8B7B-49A4-46FA-A3AB-3D703CCB4639}" dt="2023-08-24T12:30:43.238" v="9780" actId="167"/>
          <ac:picMkLst>
            <pc:docMk/>
            <pc:sldMk cId="1561366362" sldId="269"/>
            <ac:picMk id="28" creationId="{49457A66-7F7F-7D65-365F-7E14F8C4C213}"/>
          </ac:picMkLst>
        </pc:picChg>
        <pc:picChg chg="mod ord">
          <ac:chgData name="Uros Djuric" userId="7ac78c0c42dbebbd" providerId="LiveId" clId="{F4AF8B7B-49A4-46FA-A3AB-3D703CCB4639}" dt="2023-08-24T12:30:07.836" v="9772" actId="167"/>
          <ac:picMkLst>
            <pc:docMk/>
            <pc:sldMk cId="1561366362" sldId="269"/>
            <ac:picMk id="69" creationId="{E519A6CD-B096-D44C-BEEB-EB93FA48AE65}"/>
          </ac:picMkLst>
        </pc:picChg>
        <pc:picChg chg="add del mod ord modCrop">
          <ac:chgData name="Uros Djuric" userId="7ac78c0c42dbebbd" providerId="LiveId" clId="{F4AF8B7B-49A4-46FA-A3AB-3D703CCB4639}" dt="2023-08-24T12:28:38.168" v="9744" actId="167"/>
          <ac:picMkLst>
            <pc:docMk/>
            <pc:sldMk cId="1561366362" sldId="269"/>
            <ac:picMk id="71" creationId="{D547E984-387B-7169-8B6E-76555E650787}"/>
          </ac:picMkLst>
        </pc:picChg>
      </pc:sldChg>
      <pc:sldChg chg="addSp delSp modSp add del mod">
        <pc:chgData name="Uros Djuric" userId="7ac78c0c42dbebbd" providerId="LiveId" clId="{F4AF8B7B-49A4-46FA-A3AB-3D703CCB4639}" dt="2023-08-24T12:05:26.817" v="9538" actId="2696"/>
        <pc:sldMkLst>
          <pc:docMk/>
          <pc:sldMk cId="3668738270" sldId="269"/>
        </pc:sldMkLst>
        <pc:spChg chg="del">
          <ac:chgData name="Uros Djuric" userId="7ac78c0c42dbebbd" providerId="LiveId" clId="{F4AF8B7B-49A4-46FA-A3AB-3D703CCB4639}" dt="2023-08-24T12:00:44.845" v="9441" actId="478"/>
          <ac:spMkLst>
            <pc:docMk/>
            <pc:sldMk cId="3668738270" sldId="269"/>
            <ac:spMk id="76" creationId="{154E529A-34A2-5473-8AB1-33E5EFE56B77}"/>
          </ac:spMkLst>
        </pc:spChg>
        <pc:spChg chg="del">
          <ac:chgData name="Uros Djuric" userId="7ac78c0c42dbebbd" providerId="LiveId" clId="{F4AF8B7B-49A4-46FA-A3AB-3D703CCB4639}" dt="2023-08-24T12:00:44.845" v="9441" actId="478"/>
          <ac:spMkLst>
            <pc:docMk/>
            <pc:sldMk cId="3668738270" sldId="269"/>
            <ac:spMk id="77" creationId="{4C3DB265-0D8E-931E-0AED-5E1EAB6F7198}"/>
          </ac:spMkLst>
        </pc:spChg>
        <pc:spChg chg="del">
          <ac:chgData name="Uros Djuric" userId="7ac78c0c42dbebbd" providerId="LiveId" clId="{F4AF8B7B-49A4-46FA-A3AB-3D703CCB4639}" dt="2023-08-24T12:00:44.845" v="9441" actId="478"/>
          <ac:spMkLst>
            <pc:docMk/>
            <pc:sldMk cId="3668738270" sldId="269"/>
            <ac:spMk id="131" creationId="{8F72BC16-FD8A-1D7F-000B-14C63968D70C}"/>
          </ac:spMkLst>
        </pc:spChg>
        <pc:spChg chg="del">
          <ac:chgData name="Uros Djuric" userId="7ac78c0c42dbebbd" providerId="LiveId" clId="{F4AF8B7B-49A4-46FA-A3AB-3D703CCB4639}" dt="2023-08-24T12:00:44.845" v="9441" actId="478"/>
          <ac:spMkLst>
            <pc:docMk/>
            <pc:sldMk cId="3668738270" sldId="269"/>
            <ac:spMk id="132" creationId="{9E262EE5-0EA9-5BBB-A3C5-B2D030500D6B}"/>
          </ac:spMkLst>
        </pc:spChg>
        <pc:spChg chg="del">
          <ac:chgData name="Uros Djuric" userId="7ac78c0c42dbebbd" providerId="LiveId" clId="{F4AF8B7B-49A4-46FA-A3AB-3D703CCB4639}" dt="2023-08-24T12:00:44.845" v="9441" actId="478"/>
          <ac:spMkLst>
            <pc:docMk/>
            <pc:sldMk cId="3668738270" sldId="269"/>
            <ac:spMk id="133" creationId="{829EFBC4-42C9-1CCD-2C3A-3C88EDC4650A}"/>
          </ac:spMkLst>
        </pc:spChg>
        <pc:spChg chg="del">
          <ac:chgData name="Uros Djuric" userId="7ac78c0c42dbebbd" providerId="LiveId" clId="{F4AF8B7B-49A4-46FA-A3AB-3D703CCB4639}" dt="2023-08-24T12:00:44.845" v="9441" actId="478"/>
          <ac:spMkLst>
            <pc:docMk/>
            <pc:sldMk cId="3668738270" sldId="269"/>
            <ac:spMk id="134" creationId="{5E64F6C8-6F18-4808-CC89-14D21C9E197C}"/>
          </ac:spMkLst>
        </pc:spChg>
        <pc:spChg chg="del">
          <ac:chgData name="Uros Djuric" userId="7ac78c0c42dbebbd" providerId="LiveId" clId="{F4AF8B7B-49A4-46FA-A3AB-3D703CCB4639}" dt="2023-08-24T12:00:44.845" v="9441" actId="478"/>
          <ac:spMkLst>
            <pc:docMk/>
            <pc:sldMk cId="3668738270" sldId="269"/>
            <ac:spMk id="135" creationId="{FECCC14C-90BE-1596-9134-DFE3440B0B5F}"/>
          </ac:spMkLst>
        </pc:spChg>
        <pc:spChg chg="del">
          <ac:chgData name="Uros Djuric" userId="7ac78c0c42dbebbd" providerId="LiveId" clId="{F4AF8B7B-49A4-46FA-A3AB-3D703CCB4639}" dt="2023-08-24T12:00:44.845" v="9441" actId="478"/>
          <ac:spMkLst>
            <pc:docMk/>
            <pc:sldMk cId="3668738270" sldId="269"/>
            <ac:spMk id="136" creationId="{914C753A-5B86-C2F5-C116-8823213EB37E}"/>
          </ac:spMkLst>
        </pc:spChg>
        <pc:spChg chg="del">
          <ac:chgData name="Uros Djuric" userId="7ac78c0c42dbebbd" providerId="LiveId" clId="{F4AF8B7B-49A4-46FA-A3AB-3D703CCB4639}" dt="2023-08-24T12:00:44.845" v="9441" actId="478"/>
          <ac:spMkLst>
            <pc:docMk/>
            <pc:sldMk cId="3668738270" sldId="269"/>
            <ac:spMk id="137" creationId="{BF948CEB-597D-A0F7-FC77-2D43391670EC}"/>
          </ac:spMkLst>
        </pc:spChg>
        <pc:spChg chg="del">
          <ac:chgData name="Uros Djuric" userId="7ac78c0c42dbebbd" providerId="LiveId" clId="{F4AF8B7B-49A4-46FA-A3AB-3D703CCB4639}" dt="2023-08-24T12:00:44.845" v="9441" actId="478"/>
          <ac:spMkLst>
            <pc:docMk/>
            <pc:sldMk cId="3668738270" sldId="269"/>
            <ac:spMk id="138" creationId="{6E6D358C-B50D-B1CA-3163-0981C6247DAF}"/>
          </ac:spMkLst>
        </pc:spChg>
        <pc:spChg chg="del">
          <ac:chgData name="Uros Djuric" userId="7ac78c0c42dbebbd" providerId="LiveId" clId="{F4AF8B7B-49A4-46FA-A3AB-3D703CCB4639}" dt="2023-08-24T12:00:44.845" v="9441" actId="478"/>
          <ac:spMkLst>
            <pc:docMk/>
            <pc:sldMk cId="3668738270" sldId="269"/>
            <ac:spMk id="142" creationId="{6A9FE22A-5E69-A598-D9CA-E6AF78092C79}"/>
          </ac:spMkLst>
        </pc:spChg>
        <pc:spChg chg="del">
          <ac:chgData name="Uros Djuric" userId="7ac78c0c42dbebbd" providerId="LiveId" clId="{F4AF8B7B-49A4-46FA-A3AB-3D703CCB4639}" dt="2023-08-24T12:00:44.845" v="9441" actId="478"/>
          <ac:spMkLst>
            <pc:docMk/>
            <pc:sldMk cId="3668738270" sldId="269"/>
            <ac:spMk id="143" creationId="{4F7E6F9D-BDDB-F478-F917-AFECB936DE90}"/>
          </ac:spMkLst>
        </pc:spChg>
        <pc:spChg chg="del">
          <ac:chgData name="Uros Djuric" userId="7ac78c0c42dbebbd" providerId="LiveId" clId="{F4AF8B7B-49A4-46FA-A3AB-3D703CCB4639}" dt="2023-08-24T12:00:44.845" v="9441" actId="478"/>
          <ac:spMkLst>
            <pc:docMk/>
            <pc:sldMk cId="3668738270" sldId="269"/>
            <ac:spMk id="145" creationId="{302AD539-0531-431A-2239-BC773830CC9C}"/>
          </ac:spMkLst>
        </pc:spChg>
        <pc:spChg chg="del">
          <ac:chgData name="Uros Djuric" userId="7ac78c0c42dbebbd" providerId="LiveId" clId="{F4AF8B7B-49A4-46FA-A3AB-3D703CCB4639}" dt="2023-08-24T12:00:44.845" v="9441" actId="478"/>
          <ac:spMkLst>
            <pc:docMk/>
            <pc:sldMk cId="3668738270" sldId="269"/>
            <ac:spMk id="146" creationId="{75E7B662-CDCB-7974-FC34-AFE379651EFF}"/>
          </ac:spMkLst>
        </pc:spChg>
        <pc:spChg chg="del">
          <ac:chgData name="Uros Djuric" userId="7ac78c0c42dbebbd" providerId="LiveId" clId="{F4AF8B7B-49A4-46FA-A3AB-3D703CCB4639}" dt="2023-08-24T12:00:44.845" v="9441" actId="478"/>
          <ac:spMkLst>
            <pc:docMk/>
            <pc:sldMk cId="3668738270" sldId="269"/>
            <ac:spMk id="147" creationId="{09335127-FC1D-3E41-43D8-B7DB992DEF53}"/>
          </ac:spMkLst>
        </pc:spChg>
        <pc:spChg chg="del">
          <ac:chgData name="Uros Djuric" userId="7ac78c0c42dbebbd" providerId="LiveId" clId="{F4AF8B7B-49A4-46FA-A3AB-3D703CCB4639}" dt="2023-08-24T12:00:44.845" v="9441" actId="478"/>
          <ac:spMkLst>
            <pc:docMk/>
            <pc:sldMk cId="3668738270" sldId="269"/>
            <ac:spMk id="149" creationId="{CE3C59ED-8F9F-CDBD-0359-7B2748EEC351}"/>
          </ac:spMkLst>
        </pc:spChg>
        <pc:spChg chg="del">
          <ac:chgData name="Uros Djuric" userId="7ac78c0c42dbebbd" providerId="LiveId" clId="{F4AF8B7B-49A4-46FA-A3AB-3D703CCB4639}" dt="2023-08-24T12:00:44.845" v="9441" actId="478"/>
          <ac:spMkLst>
            <pc:docMk/>
            <pc:sldMk cId="3668738270" sldId="269"/>
            <ac:spMk id="150" creationId="{6E0C5E9E-422E-9EF7-F989-566D7985124D}"/>
          </ac:spMkLst>
        </pc:spChg>
        <pc:grpChg chg="del">
          <ac:chgData name="Uros Djuric" userId="7ac78c0c42dbebbd" providerId="LiveId" clId="{F4AF8B7B-49A4-46FA-A3AB-3D703CCB4639}" dt="2023-08-24T12:00:44.845" v="9441" actId="478"/>
          <ac:grpSpMkLst>
            <pc:docMk/>
            <pc:sldMk cId="3668738270" sldId="269"/>
            <ac:grpSpMk id="79" creationId="{4691898F-7BF0-32C7-B690-F0B06C79A379}"/>
          </ac:grpSpMkLst>
        </pc:grpChg>
        <pc:grpChg chg="del">
          <ac:chgData name="Uros Djuric" userId="7ac78c0c42dbebbd" providerId="LiveId" clId="{F4AF8B7B-49A4-46FA-A3AB-3D703CCB4639}" dt="2023-08-24T12:00:44.845" v="9441" actId="478"/>
          <ac:grpSpMkLst>
            <pc:docMk/>
            <pc:sldMk cId="3668738270" sldId="269"/>
            <ac:grpSpMk id="83" creationId="{ED6B795C-3388-DD97-7CA8-F9EA846F2574}"/>
          </ac:grpSpMkLst>
        </pc:grpChg>
        <pc:grpChg chg="del">
          <ac:chgData name="Uros Djuric" userId="7ac78c0c42dbebbd" providerId="LiveId" clId="{F4AF8B7B-49A4-46FA-A3AB-3D703CCB4639}" dt="2023-08-24T12:00:44.845" v="9441" actId="478"/>
          <ac:grpSpMkLst>
            <pc:docMk/>
            <pc:sldMk cId="3668738270" sldId="269"/>
            <ac:grpSpMk id="91" creationId="{932407F4-14FC-DD66-91E0-B0A582D68D9D}"/>
          </ac:grpSpMkLst>
        </pc:grpChg>
        <pc:grpChg chg="del">
          <ac:chgData name="Uros Djuric" userId="7ac78c0c42dbebbd" providerId="LiveId" clId="{F4AF8B7B-49A4-46FA-A3AB-3D703CCB4639}" dt="2023-08-24T12:00:44.845" v="9441" actId="478"/>
          <ac:grpSpMkLst>
            <pc:docMk/>
            <pc:sldMk cId="3668738270" sldId="269"/>
            <ac:grpSpMk id="95" creationId="{7FEF7090-77AF-4267-6F8D-1C7BDF5F886C}"/>
          </ac:grpSpMkLst>
        </pc:grpChg>
        <pc:grpChg chg="del">
          <ac:chgData name="Uros Djuric" userId="7ac78c0c42dbebbd" providerId="LiveId" clId="{F4AF8B7B-49A4-46FA-A3AB-3D703CCB4639}" dt="2023-08-24T12:00:44.845" v="9441" actId="478"/>
          <ac:grpSpMkLst>
            <pc:docMk/>
            <pc:sldMk cId="3668738270" sldId="269"/>
            <ac:grpSpMk id="99" creationId="{6DFF946F-E3BC-328C-78C3-8DE0A8004041}"/>
          </ac:grpSpMkLst>
        </pc:grpChg>
        <pc:grpChg chg="del">
          <ac:chgData name="Uros Djuric" userId="7ac78c0c42dbebbd" providerId="LiveId" clId="{F4AF8B7B-49A4-46FA-A3AB-3D703CCB4639}" dt="2023-08-24T12:00:44.845" v="9441" actId="478"/>
          <ac:grpSpMkLst>
            <pc:docMk/>
            <pc:sldMk cId="3668738270" sldId="269"/>
            <ac:grpSpMk id="103" creationId="{EF8ED692-8E54-50A4-8139-DBF0990CB916}"/>
          </ac:grpSpMkLst>
        </pc:grpChg>
        <pc:grpChg chg="del">
          <ac:chgData name="Uros Djuric" userId="7ac78c0c42dbebbd" providerId="LiveId" clId="{F4AF8B7B-49A4-46FA-A3AB-3D703CCB4639}" dt="2023-08-24T12:00:44.845" v="9441" actId="478"/>
          <ac:grpSpMkLst>
            <pc:docMk/>
            <pc:sldMk cId="3668738270" sldId="269"/>
            <ac:grpSpMk id="107" creationId="{8CB7931B-A78D-6BF9-014D-53EFC82B20EB}"/>
          </ac:grpSpMkLst>
        </pc:grpChg>
        <pc:grpChg chg="del">
          <ac:chgData name="Uros Djuric" userId="7ac78c0c42dbebbd" providerId="LiveId" clId="{F4AF8B7B-49A4-46FA-A3AB-3D703CCB4639}" dt="2023-08-24T12:00:44.845" v="9441" actId="478"/>
          <ac:grpSpMkLst>
            <pc:docMk/>
            <pc:sldMk cId="3668738270" sldId="269"/>
            <ac:grpSpMk id="111" creationId="{27275315-EFAA-E7E4-2E87-64E93D150160}"/>
          </ac:grpSpMkLst>
        </pc:grpChg>
        <pc:grpChg chg="del">
          <ac:chgData name="Uros Djuric" userId="7ac78c0c42dbebbd" providerId="LiveId" clId="{F4AF8B7B-49A4-46FA-A3AB-3D703CCB4639}" dt="2023-08-24T12:00:44.845" v="9441" actId="478"/>
          <ac:grpSpMkLst>
            <pc:docMk/>
            <pc:sldMk cId="3668738270" sldId="269"/>
            <ac:grpSpMk id="115" creationId="{A151C01F-149F-45DA-1255-06857CC5F96C}"/>
          </ac:grpSpMkLst>
        </pc:grpChg>
        <pc:grpChg chg="del">
          <ac:chgData name="Uros Djuric" userId="7ac78c0c42dbebbd" providerId="LiveId" clId="{F4AF8B7B-49A4-46FA-A3AB-3D703CCB4639}" dt="2023-08-24T12:00:44.845" v="9441" actId="478"/>
          <ac:grpSpMkLst>
            <pc:docMk/>
            <pc:sldMk cId="3668738270" sldId="269"/>
            <ac:grpSpMk id="119" creationId="{0B82EC20-7E6D-C756-06DB-97BBF7835FC2}"/>
          </ac:grpSpMkLst>
        </pc:grpChg>
        <pc:grpChg chg="del">
          <ac:chgData name="Uros Djuric" userId="7ac78c0c42dbebbd" providerId="LiveId" clId="{F4AF8B7B-49A4-46FA-A3AB-3D703CCB4639}" dt="2023-08-24T12:00:44.845" v="9441" actId="478"/>
          <ac:grpSpMkLst>
            <pc:docMk/>
            <pc:sldMk cId="3668738270" sldId="269"/>
            <ac:grpSpMk id="123" creationId="{617F9A6E-B291-A798-7B13-5BBA6200D352}"/>
          </ac:grpSpMkLst>
        </pc:grpChg>
        <pc:grpChg chg="del">
          <ac:chgData name="Uros Djuric" userId="7ac78c0c42dbebbd" providerId="LiveId" clId="{F4AF8B7B-49A4-46FA-A3AB-3D703CCB4639}" dt="2023-08-24T12:00:44.845" v="9441" actId="478"/>
          <ac:grpSpMkLst>
            <pc:docMk/>
            <pc:sldMk cId="3668738270" sldId="269"/>
            <ac:grpSpMk id="127" creationId="{5E3986D2-AAF5-0880-E893-5639EF48F5BC}"/>
          </ac:grpSpMkLst>
        </pc:grpChg>
        <pc:picChg chg="del">
          <ac:chgData name="Uros Djuric" userId="7ac78c0c42dbebbd" providerId="LiveId" clId="{F4AF8B7B-49A4-46FA-A3AB-3D703CCB4639}" dt="2023-08-24T12:00:44.845" v="9441" actId="478"/>
          <ac:picMkLst>
            <pc:docMk/>
            <pc:sldMk cId="3668738270" sldId="269"/>
            <ac:picMk id="3" creationId="{1CFED481-D94A-E94E-F336-747D7855DDCE}"/>
          </ac:picMkLst>
        </pc:picChg>
        <pc:picChg chg="add mod">
          <ac:chgData name="Uros Djuric" userId="7ac78c0c42dbebbd" providerId="LiveId" clId="{F4AF8B7B-49A4-46FA-A3AB-3D703CCB4639}" dt="2023-08-24T12:00:48.240" v="9444" actId="1076"/>
          <ac:picMkLst>
            <pc:docMk/>
            <pc:sldMk cId="3668738270" sldId="269"/>
            <ac:picMk id="4" creationId="{41B30604-5B5F-B7A0-4D2A-2796BA825B5D}"/>
          </ac:picMkLst>
        </pc:picChg>
        <pc:picChg chg="del">
          <ac:chgData name="Uros Djuric" userId="7ac78c0c42dbebbd" providerId="LiveId" clId="{F4AF8B7B-49A4-46FA-A3AB-3D703CCB4639}" dt="2023-08-24T12:00:44.845" v="9441" actId="478"/>
          <ac:picMkLst>
            <pc:docMk/>
            <pc:sldMk cId="3668738270" sldId="269"/>
            <ac:picMk id="5" creationId="{4237DD17-D6B8-5793-F679-6309854F73F3}"/>
          </ac:picMkLst>
        </pc:picChg>
        <pc:picChg chg="mod">
          <ac:chgData name="Uros Djuric" userId="7ac78c0c42dbebbd" providerId="LiveId" clId="{F4AF8B7B-49A4-46FA-A3AB-3D703CCB4639}" dt="2023-08-24T12:00:46.520" v="9442" actId="1076"/>
          <ac:picMkLst>
            <pc:docMk/>
            <pc:sldMk cId="3668738270" sldId="269"/>
            <ac:picMk id="6" creationId="{3BE0C4A9-BCE8-7CF5-7C92-6BFCF8AC724D}"/>
          </ac:picMkLst>
        </pc:picChg>
        <pc:picChg chg="del">
          <ac:chgData name="Uros Djuric" userId="7ac78c0c42dbebbd" providerId="LiveId" clId="{F4AF8B7B-49A4-46FA-A3AB-3D703CCB4639}" dt="2023-08-24T12:00:44.845" v="9441" actId="478"/>
          <ac:picMkLst>
            <pc:docMk/>
            <pc:sldMk cId="3668738270" sldId="269"/>
            <ac:picMk id="69" creationId="{E519A6CD-B096-D44C-BEEB-EB93FA48AE65}"/>
          </ac:picMkLst>
        </pc:picChg>
        <pc:picChg chg="del">
          <ac:chgData name="Uros Djuric" userId="7ac78c0c42dbebbd" providerId="LiveId" clId="{F4AF8B7B-49A4-46FA-A3AB-3D703CCB4639}" dt="2023-08-24T12:00:44.845" v="9441" actId="478"/>
          <ac:picMkLst>
            <pc:docMk/>
            <pc:sldMk cId="3668738270" sldId="269"/>
            <ac:picMk id="71" creationId="{D547E984-387B-7169-8B6E-76555E650787}"/>
          </ac:picMkLst>
        </pc:picChg>
        <pc:picChg chg="del">
          <ac:chgData name="Uros Djuric" userId="7ac78c0c42dbebbd" providerId="LiveId" clId="{F4AF8B7B-49A4-46FA-A3AB-3D703CCB4639}" dt="2023-08-24T12:00:44.845" v="9441" actId="478"/>
          <ac:picMkLst>
            <pc:docMk/>
            <pc:sldMk cId="3668738270" sldId="269"/>
            <ac:picMk id="73" creationId="{6D77E327-FACD-E344-BB51-D37F1075ADB9}"/>
          </ac:picMkLst>
        </pc:picChg>
        <pc:picChg chg="del">
          <ac:chgData name="Uros Djuric" userId="7ac78c0c42dbebbd" providerId="LiveId" clId="{F4AF8B7B-49A4-46FA-A3AB-3D703CCB4639}" dt="2023-08-24T12:00:44.845" v="9441" actId="478"/>
          <ac:picMkLst>
            <pc:docMk/>
            <pc:sldMk cId="3668738270" sldId="269"/>
            <ac:picMk id="140" creationId="{20F97FCA-D3D0-5A7E-3473-D5B0075ABD30}"/>
          </ac:picMkLst>
        </pc:picChg>
        <pc:picChg chg="del">
          <ac:chgData name="Uros Djuric" userId="7ac78c0c42dbebbd" providerId="LiveId" clId="{F4AF8B7B-49A4-46FA-A3AB-3D703CCB4639}" dt="2023-08-24T12:00:44.845" v="9441" actId="478"/>
          <ac:picMkLst>
            <pc:docMk/>
            <pc:sldMk cId="3668738270" sldId="269"/>
            <ac:picMk id="141" creationId="{F384C387-02F3-E3C6-133D-4A795CAC8843}"/>
          </ac:picMkLst>
        </pc:picChg>
      </pc:sldChg>
      <pc:sldChg chg="addSp delSp modSp new del mod">
        <pc:chgData name="Uros Djuric" userId="7ac78c0c42dbebbd" providerId="LiveId" clId="{F4AF8B7B-49A4-46FA-A3AB-3D703CCB4639}" dt="2023-08-24T12:31:56.899" v="9844" actId="47"/>
        <pc:sldMkLst>
          <pc:docMk/>
          <pc:sldMk cId="3714552323" sldId="270"/>
        </pc:sldMkLst>
        <pc:spChg chg="del">
          <ac:chgData name="Uros Djuric" userId="7ac78c0c42dbebbd" providerId="LiveId" clId="{F4AF8B7B-49A4-46FA-A3AB-3D703CCB4639}" dt="2023-08-24T12:26:27.003" v="9716" actId="478"/>
          <ac:spMkLst>
            <pc:docMk/>
            <pc:sldMk cId="3714552323" sldId="270"/>
            <ac:spMk id="2" creationId="{32E2A438-F60A-D1D1-8363-49BDCE7F3F5F}"/>
          </ac:spMkLst>
        </pc:spChg>
        <pc:spChg chg="del">
          <ac:chgData name="Uros Djuric" userId="7ac78c0c42dbebbd" providerId="LiveId" clId="{F4AF8B7B-49A4-46FA-A3AB-3D703CCB4639}" dt="2023-08-24T12:26:27.003" v="9716" actId="478"/>
          <ac:spMkLst>
            <pc:docMk/>
            <pc:sldMk cId="3714552323" sldId="270"/>
            <ac:spMk id="3" creationId="{3ABAF552-0DB5-1A4A-6244-E8DA027D9DDF}"/>
          </ac:spMkLst>
        </pc:spChg>
        <pc:picChg chg="add del mod modCrop">
          <ac:chgData name="Uros Djuric" userId="7ac78c0c42dbebbd" providerId="LiveId" clId="{F4AF8B7B-49A4-46FA-A3AB-3D703CCB4639}" dt="2023-08-24T12:26:26.327" v="9715" actId="478"/>
          <ac:picMkLst>
            <pc:docMk/>
            <pc:sldMk cId="3714552323" sldId="270"/>
            <ac:picMk id="5" creationId="{E0F9E99A-D8D1-88DB-EFCF-B2D175AF61AD}"/>
          </ac:picMkLst>
        </pc:picChg>
        <pc:picChg chg="add mod">
          <ac:chgData name="Uros Djuric" userId="7ac78c0c42dbebbd" providerId="LiveId" clId="{F4AF8B7B-49A4-46FA-A3AB-3D703CCB4639}" dt="2023-08-24T12:27:22.085" v="9720" actId="1076"/>
          <ac:picMkLst>
            <pc:docMk/>
            <pc:sldMk cId="3714552323" sldId="270"/>
            <ac:picMk id="7" creationId="{6115FFF2-419B-36A7-4313-B2AD9D94AF32}"/>
          </ac:picMkLst>
        </pc:picChg>
        <pc:picChg chg="add mod modCrop">
          <ac:chgData name="Uros Djuric" userId="7ac78c0c42dbebbd" providerId="LiveId" clId="{F4AF8B7B-49A4-46FA-A3AB-3D703CCB4639}" dt="2023-08-24T12:28:50.373" v="9749" actId="732"/>
          <ac:picMkLst>
            <pc:docMk/>
            <pc:sldMk cId="3714552323" sldId="270"/>
            <ac:picMk id="9" creationId="{38EAC61D-2D93-EFCE-0B28-D84AFC46E3CC}"/>
          </ac:picMkLst>
        </pc:picChg>
        <pc:picChg chg="add mod modCrop">
          <ac:chgData name="Uros Djuric" userId="7ac78c0c42dbebbd" providerId="LiveId" clId="{F4AF8B7B-49A4-46FA-A3AB-3D703CCB4639}" dt="2023-08-24T12:29:05.813" v="9755" actId="732"/>
          <ac:picMkLst>
            <pc:docMk/>
            <pc:sldMk cId="3714552323" sldId="270"/>
            <ac:picMk id="10" creationId="{9DCF15E1-924A-D1B4-BC1F-EA058EC64FF2}"/>
          </ac:picMkLst>
        </pc:picChg>
        <pc:picChg chg="add mod modCrop">
          <ac:chgData name="Uros Djuric" userId="7ac78c0c42dbebbd" providerId="LiveId" clId="{F4AF8B7B-49A4-46FA-A3AB-3D703CCB4639}" dt="2023-08-24T12:29:18.198" v="9759" actId="732"/>
          <ac:picMkLst>
            <pc:docMk/>
            <pc:sldMk cId="3714552323" sldId="270"/>
            <ac:picMk id="11" creationId="{E2EBDDEA-55DD-7380-FC4E-25B6BE0EBBA1}"/>
          </ac:picMkLst>
        </pc:picChg>
      </pc:sldChg>
      <pc:sldChg chg="modSp add mod ord">
        <pc:chgData name="Uros Djuric" userId="7ac78c0c42dbebbd" providerId="LiveId" clId="{F4AF8B7B-49A4-46FA-A3AB-3D703CCB4639}" dt="2023-08-24T12:32:27.445" v="9882" actId="20577"/>
        <pc:sldMkLst>
          <pc:docMk/>
          <pc:sldMk cId="295737285" sldId="271"/>
        </pc:sldMkLst>
        <pc:spChg chg="mod">
          <ac:chgData name="Uros Djuric" userId="7ac78c0c42dbebbd" providerId="LiveId" clId="{F4AF8B7B-49A4-46FA-A3AB-3D703CCB4639}" dt="2023-08-24T12:32:18.013" v="9872" actId="20577"/>
          <ac:spMkLst>
            <pc:docMk/>
            <pc:sldMk cId="295737285" sldId="271"/>
            <ac:spMk id="131" creationId="{8F72BC16-FD8A-1D7F-000B-14C63968D70C}"/>
          </ac:spMkLst>
        </pc:spChg>
        <pc:spChg chg="mod">
          <ac:chgData name="Uros Djuric" userId="7ac78c0c42dbebbd" providerId="LiveId" clId="{F4AF8B7B-49A4-46FA-A3AB-3D703CCB4639}" dt="2023-08-24T12:32:21.581" v="9877" actId="20577"/>
          <ac:spMkLst>
            <pc:docMk/>
            <pc:sldMk cId="295737285" sldId="271"/>
            <ac:spMk id="132" creationId="{9E262EE5-0EA9-5BBB-A3C5-B2D030500D6B}"/>
          </ac:spMkLst>
        </pc:spChg>
        <pc:spChg chg="mod">
          <ac:chgData name="Uros Djuric" userId="7ac78c0c42dbebbd" providerId="LiveId" clId="{F4AF8B7B-49A4-46FA-A3AB-3D703CCB4639}" dt="2023-08-24T12:32:27.445" v="9882" actId="20577"/>
          <ac:spMkLst>
            <pc:docMk/>
            <pc:sldMk cId="295737285" sldId="271"/>
            <ac:spMk id="134" creationId="{5E64F6C8-6F18-4808-CC89-14D21C9E197C}"/>
          </ac:spMkLst>
        </pc:spChg>
      </pc:sldChg>
      <pc:sldChg chg="addSp delSp modSp new del mod">
        <pc:chgData name="Uros Djuric" userId="7ac78c0c42dbebbd" providerId="LiveId" clId="{F4AF8B7B-49A4-46FA-A3AB-3D703CCB4639}" dt="2023-08-25T11:05:44.815" v="12602" actId="2696"/>
        <pc:sldMkLst>
          <pc:docMk/>
          <pc:sldMk cId="2869615857" sldId="272"/>
        </pc:sldMkLst>
        <pc:spChg chg="del">
          <ac:chgData name="Uros Djuric" userId="7ac78c0c42dbebbd" providerId="LiveId" clId="{F4AF8B7B-49A4-46FA-A3AB-3D703CCB4639}" dt="2023-08-24T12:35:50.931" v="9910" actId="478"/>
          <ac:spMkLst>
            <pc:docMk/>
            <pc:sldMk cId="2869615857" sldId="272"/>
            <ac:spMk id="2" creationId="{5D6D24F2-9EC4-7859-B8CC-680F43BFCC38}"/>
          </ac:spMkLst>
        </pc:spChg>
        <pc:spChg chg="del">
          <ac:chgData name="Uros Djuric" userId="7ac78c0c42dbebbd" providerId="LiveId" clId="{F4AF8B7B-49A4-46FA-A3AB-3D703CCB4639}" dt="2023-08-24T12:35:48.623" v="9909" actId="478"/>
          <ac:spMkLst>
            <pc:docMk/>
            <pc:sldMk cId="2869615857" sldId="272"/>
            <ac:spMk id="3" creationId="{8445C028-7971-979C-2E13-828EEDBFD92C}"/>
          </ac:spMkLst>
        </pc:spChg>
        <pc:picChg chg="add del mod">
          <ac:chgData name="Uros Djuric" userId="7ac78c0c42dbebbd" providerId="LiveId" clId="{F4AF8B7B-49A4-46FA-A3AB-3D703CCB4639}" dt="2023-08-25T10:33:35" v="11832" actId="478"/>
          <ac:picMkLst>
            <pc:docMk/>
            <pc:sldMk cId="2869615857" sldId="272"/>
            <ac:picMk id="5" creationId="{EBFE9E60-8FD3-7660-6497-CD63A1FE99CC}"/>
          </ac:picMkLst>
        </pc:picChg>
        <pc:picChg chg="add del mod">
          <ac:chgData name="Uros Djuric" userId="7ac78c0c42dbebbd" providerId="LiveId" clId="{F4AF8B7B-49A4-46FA-A3AB-3D703CCB4639}" dt="2023-08-25T10:59:37.779" v="12583" actId="21"/>
          <ac:picMkLst>
            <pc:docMk/>
            <pc:sldMk cId="2869615857" sldId="272"/>
            <ac:picMk id="7" creationId="{FD1C721D-69B3-A373-2A43-263711F03B08}"/>
          </ac:picMkLst>
        </pc:picChg>
        <pc:picChg chg="add del mod">
          <ac:chgData name="Uros Djuric" userId="7ac78c0c42dbebbd" providerId="LiveId" clId="{F4AF8B7B-49A4-46FA-A3AB-3D703CCB4639}" dt="2023-08-25T10:05:13.902" v="11154" actId="478"/>
          <ac:picMkLst>
            <pc:docMk/>
            <pc:sldMk cId="2869615857" sldId="272"/>
            <ac:picMk id="9" creationId="{71A3FB5E-D30E-5FA6-6E9B-F76DBEC2B9AD}"/>
          </ac:picMkLst>
        </pc:picChg>
        <pc:picChg chg="add del mod">
          <ac:chgData name="Uros Djuric" userId="7ac78c0c42dbebbd" providerId="LiveId" clId="{F4AF8B7B-49A4-46FA-A3AB-3D703CCB4639}" dt="2023-08-25T09:19:19.552" v="10510" actId="21"/>
          <ac:picMkLst>
            <pc:docMk/>
            <pc:sldMk cId="2869615857" sldId="272"/>
            <ac:picMk id="10" creationId="{C7C59291-0FE2-64CD-B212-AE5B4B59B050}"/>
          </ac:picMkLst>
        </pc:picChg>
      </pc:sldChg>
      <pc:sldChg chg="new del">
        <pc:chgData name="Uros Djuric" userId="7ac78c0c42dbebbd" providerId="LiveId" clId="{F4AF8B7B-49A4-46FA-A3AB-3D703CCB4639}" dt="2023-08-24T12:47:23.969" v="10058" actId="47"/>
        <pc:sldMkLst>
          <pc:docMk/>
          <pc:sldMk cId="3886583496" sldId="273"/>
        </pc:sldMkLst>
      </pc:sldChg>
      <pc:sldChg chg="addSp delSp modSp add mod">
        <pc:chgData name="Uros Djuric" userId="7ac78c0c42dbebbd" providerId="LiveId" clId="{F4AF8B7B-49A4-46FA-A3AB-3D703CCB4639}" dt="2023-08-25T12:20:15.961" v="13458" actId="207"/>
        <pc:sldMkLst>
          <pc:docMk/>
          <pc:sldMk cId="2896239052" sldId="274"/>
        </pc:sldMkLst>
        <pc:spChg chg="add mod">
          <ac:chgData name="Uros Djuric" userId="7ac78c0c42dbebbd" providerId="LiveId" clId="{F4AF8B7B-49A4-46FA-A3AB-3D703CCB4639}" dt="2023-08-25T09:21:02.682" v="10549" actId="1076"/>
          <ac:spMkLst>
            <pc:docMk/>
            <pc:sldMk cId="2896239052" sldId="274"/>
            <ac:spMk id="11" creationId="{8BA2AC22-6523-885B-CCEA-43D5C19313A9}"/>
          </ac:spMkLst>
        </pc:spChg>
        <pc:spChg chg="add mod">
          <ac:chgData name="Uros Djuric" userId="7ac78c0c42dbebbd" providerId="LiveId" clId="{F4AF8B7B-49A4-46FA-A3AB-3D703CCB4639}" dt="2023-08-25T10:05:03.816" v="11153" actId="20577"/>
          <ac:spMkLst>
            <pc:docMk/>
            <pc:sldMk cId="2896239052" sldId="274"/>
            <ac:spMk id="24" creationId="{C97EE716-C7C6-B37F-E67C-347C55FB111D}"/>
          </ac:spMkLst>
        </pc:spChg>
        <pc:spChg chg="add mod">
          <ac:chgData name="Uros Djuric" userId="7ac78c0c42dbebbd" providerId="LiveId" clId="{F4AF8B7B-49A4-46FA-A3AB-3D703CCB4639}" dt="2023-08-25T09:58:05.027" v="10825" actId="1076"/>
          <ac:spMkLst>
            <pc:docMk/>
            <pc:sldMk cId="2896239052" sldId="274"/>
            <ac:spMk id="26" creationId="{0C883D36-3439-F641-4E92-3FB3B013399B}"/>
          </ac:spMkLst>
        </pc:spChg>
        <pc:spChg chg="add mod">
          <ac:chgData name="Uros Djuric" userId="7ac78c0c42dbebbd" providerId="LiveId" clId="{F4AF8B7B-49A4-46FA-A3AB-3D703CCB4639}" dt="2023-08-25T09:58:41.690" v="10831" actId="1582"/>
          <ac:spMkLst>
            <pc:docMk/>
            <pc:sldMk cId="2896239052" sldId="274"/>
            <ac:spMk id="29" creationId="{AFB793CE-C20D-A2B7-38CC-0162AB0FB7E1}"/>
          </ac:spMkLst>
        </pc:spChg>
        <pc:spChg chg="add mod">
          <ac:chgData name="Uros Djuric" userId="7ac78c0c42dbebbd" providerId="LiveId" clId="{F4AF8B7B-49A4-46FA-A3AB-3D703CCB4639}" dt="2023-08-25T09:19:09.720" v="10509" actId="20577"/>
          <ac:spMkLst>
            <pc:docMk/>
            <pc:sldMk cId="2896239052" sldId="274"/>
            <ac:spMk id="35" creationId="{4849276D-F815-E57E-E6BE-76C7DC42E08E}"/>
          </ac:spMkLst>
        </pc:spChg>
        <pc:spChg chg="add mod">
          <ac:chgData name="Uros Djuric" userId="7ac78c0c42dbebbd" providerId="LiveId" clId="{F4AF8B7B-49A4-46FA-A3AB-3D703CCB4639}" dt="2023-08-25T10:01:36.860" v="11098" actId="20577"/>
          <ac:spMkLst>
            <pc:docMk/>
            <pc:sldMk cId="2896239052" sldId="274"/>
            <ac:spMk id="38" creationId="{58A4CB96-B7D2-552E-9B3B-AB542F5B465D}"/>
          </ac:spMkLst>
        </pc:spChg>
        <pc:spChg chg="mod">
          <ac:chgData name="Uros Djuric" userId="7ac78c0c42dbebbd" providerId="LiveId" clId="{F4AF8B7B-49A4-46FA-A3AB-3D703CCB4639}" dt="2023-08-24T12:37:07.002" v="9949" actId="20577"/>
          <ac:spMkLst>
            <pc:docMk/>
            <pc:sldMk cId="2896239052" sldId="274"/>
            <ac:spMk id="76" creationId="{154E529A-34A2-5473-8AB1-33E5EFE56B77}"/>
          </ac:spMkLst>
        </pc:spChg>
        <pc:spChg chg="mod">
          <ac:chgData name="Uros Djuric" userId="7ac78c0c42dbebbd" providerId="LiveId" clId="{F4AF8B7B-49A4-46FA-A3AB-3D703CCB4639}" dt="2023-08-25T10:59:18.667" v="12578" actId="1076"/>
          <ac:spMkLst>
            <pc:docMk/>
            <pc:sldMk cId="2896239052" sldId="274"/>
            <ac:spMk id="77" creationId="{4C3DB265-0D8E-931E-0AED-5E1EAB6F7198}"/>
          </ac:spMkLst>
        </pc:spChg>
        <pc:spChg chg="del mod">
          <ac:chgData name="Uros Djuric" userId="7ac78c0c42dbebbd" providerId="LiveId" clId="{F4AF8B7B-49A4-46FA-A3AB-3D703CCB4639}" dt="2023-08-24T12:48:42.509" v="10093" actId="478"/>
          <ac:spMkLst>
            <pc:docMk/>
            <pc:sldMk cId="2896239052" sldId="274"/>
            <ac:spMk id="131" creationId="{8F72BC16-FD8A-1D7F-000B-14C63968D70C}"/>
          </ac:spMkLst>
        </pc:spChg>
        <pc:spChg chg="del">
          <ac:chgData name="Uros Djuric" userId="7ac78c0c42dbebbd" providerId="LiveId" clId="{F4AF8B7B-49A4-46FA-A3AB-3D703CCB4639}" dt="2023-08-24T12:47:59.947" v="10074" actId="478"/>
          <ac:spMkLst>
            <pc:docMk/>
            <pc:sldMk cId="2896239052" sldId="274"/>
            <ac:spMk id="132" creationId="{9E262EE5-0EA9-5BBB-A3C5-B2D030500D6B}"/>
          </ac:spMkLst>
        </pc:spChg>
        <pc:spChg chg="del">
          <ac:chgData name="Uros Djuric" userId="7ac78c0c42dbebbd" providerId="LiveId" clId="{F4AF8B7B-49A4-46FA-A3AB-3D703CCB4639}" dt="2023-08-24T12:48:01.324" v="10076" actId="478"/>
          <ac:spMkLst>
            <pc:docMk/>
            <pc:sldMk cId="2896239052" sldId="274"/>
            <ac:spMk id="133" creationId="{829EFBC4-42C9-1CCD-2C3A-3C88EDC4650A}"/>
          </ac:spMkLst>
        </pc:spChg>
        <pc:spChg chg="del">
          <ac:chgData name="Uros Djuric" userId="7ac78c0c42dbebbd" providerId="LiveId" clId="{F4AF8B7B-49A4-46FA-A3AB-3D703CCB4639}" dt="2023-08-24T12:47:41.227" v="10062" actId="478"/>
          <ac:spMkLst>
            <pc:docMk/>
            <pc:sldMk cId="2896239052" sldId="274"/>
            <ac:spMk id="134" creationId="{5E64F6C8-6F18-4808-CC89-14D21C9E197C}"/>
          </ac:spMkLst>
        </pc:spChg>
        <pc:spChg chg="del mod">
          <ac:chgData name="Uros Djuric" userId="7ac78c0c42dbebbd" providerId="LiveId" clId="{F4AF8B7B-49A4-46FA-A3AB-3D703CCB4639}" dt="2023-08-25T09:21:26.775" v="10556" actId="478"/>
          <ac:spMkLst>
            <pc:docMk/>
            <pc:sldMk cId="2896239052" sldId="274"/>
            <ac:spMk id="136" creationId="{914C753A-5B86-C2F5-C116-8823213EB37E}"/>
          </ac:spMkLst>
        </pc:spChg>
        <pc:spChg chg="mod">
          <ac:chgData name="Uros Djuric" userId="7ac78c0c42dbebbd" providerId="LiveId" clId="{F4AF8B7B-49A4-46FA-A3AB-3D703CCB4639}" dt="2023-08-25T09:18:57.499" v="10505" actId="207"/>
          <ac:spMkLst>
            <pc:docMk/>
            <pc:sldMk cId="2896239052" sldId="274"/>
            <ac:spMk id="137" creationId="{BF948CEB-597D-A0F7-FC77-2D43391670EC}"/>
          </ac:spMkLst>
        </pc:spChg>
        <pc:spChg chg="del">
          <ac:chgData name="Uros Djuric" userId="7ac78c0c42dbebbd" providerId="LiveId" clId="{F4AF8B7B-49A4-46FA-A3AB-3D703CCB4639}" dt="2023-08-24T12:47:42.426" v="10063" actId="478"/>
          <ac:spMkLst>
            <pc:docMk/>
            <pc:sldMk cId="2896239052" sldId="274"/>
            <ac:spMk id="138" creationId="{6E6D358C-B50D-B1CA-3163-0981C6247DAF}"/>
          </ac:spMkLst>
        </pc:spChg>
        <pc:spChg chg="del">
          <ac:chgData name="Uros Djuric" userId="7ac78c0c42dbebbd" providerId="LiveId" clId="{F4AF8B7B-49A4-46FA-A3AB-3D703CCB4639}" dt="2023-08-24T12:47:43.757" v="10064" actId="478"/>
          <ac:spMkLst>
            <pc:docMk/>
            <pc:sldMk cId="2896239052" sldId="274"/>
            <ac:spMk id="142" creationId="{6A9FE22A-5E69-A598-D9CA-E6AF78092C79}"/>
          </ac:spMkLst>
        </pc:spChg>
        <pc:spChg chg="del">
          <ac:chgData name="Uros Djuric" userId="7ac78c0c42dbebbd" providerId="LiveId" clId="{F4AF8B7B-49A4-46FA-A3AB-3D703CCB4639}" dt="2023-08-24T12:47:44.974" v="10065" actId="478"/>
          <ac:spMkLst>
            <pc:docMk/>
            <pc:sldMk cId="2896239052" sldId="274"/>
            <ac:spMk id="143" creationId="{4F7E6F9D-BDDB-F478-F917-AFECB936DE90}"/>
          </ac:spMkLst>
        </pc:spChg>
        <pc:spChg chg="mod">
          <ac:chgData name="Uros Djuric" userId="7ac78c0c42dbebbd" providerId="LiveId" clId="{F4AF8B7B-49A4-46FA-A3AB-3D703CCB4639}" dt="2023-08-25T10:01:10.978" v="11086" actId="1076"/>
          <ac:spMkLst>
            <pc:docMk/>
            <pc:sldMk cId="2896239052" sldId="274"/>
            <ac:spMk id="145" creationId="{302AD539-0531-431A-2239-BC773830CC9C}"/>
          </ac:spMkLst>
        </pc:spChg>
        <pc:spChg chg="mod">
          <ac:chgData name="Uros Djuric" userId="7ac78c0c42dbebbd" providerId="LiveId" clId="{F4AF8B7B-49A4-46FA-A3AB-3D703CCB4639}" dt="2023-08-25T10:01:26.931" v="11092" actId="1076"/>
          <ac:spMkLst>
            <pc:docMk/>
            <pc:sldMk cId="2896239052" sldId="274"/>
            <ac:spMk id="146" creationId="{75E7B662-CDCB-7974-FC34-AFE379651EFF}"/>
          </ac:spMkLst>
        </pc:spChg>
        <pc:spChg chg="del">
          <ac:chgData name="Uros Djuric" userId="7ac78c0c42dbebbd" providerId="LiveId" clId="{F4AF8B7B-49A4-46FA-A3AB-3D703CCB4639}" dt="2023-08-24T12:47:46.041" v="10066" actId="478"/>
          <ac:spMkLst>
            <pc:docMk/>
            <pc:sldMk cId="2896239052" sldId="274"/>
            <ac:spMk id="147" creationId="{09335127-FC1D-3E41-43D8-B7DB992DEF53}"/>
          </ac:spMkLst>
        </pc:spChg>
        <pc:spChg chg="mod">
          <ac:chgData name="Uros Djuric" userId="7ac78c0c42dbebbd" providerId="LiveId" clId="{F4AF8B7B-49A4-46FA-A3AB-3D703CCB4639}" dt="2023-08-25T10:02:32.867" v="11110" actId="14100"/>
          <ac:spMkLst>
            <pc:docMk/>
            <pc:sldMk cId="2896239052" sldId="274"/>
            <ac:spMk id="149" creationId="{CE3C59ED-8F9F-CDBD-0359-7B2748EEC351}"/>
          </ac:spMkLst>
        </pc:spChg>
        <pc:spChg chg="mod">
          <ac:chgData name="Uros Djuric" userId="7ac78c0c42dbebbd" providerId="LiveId" clId="{F4AF8B7B-49A4-46FA-A3AB-3D703CCB4639}" dt="2023-08-25T10:02:29.650" v="11109" actId="1076"/>
          <ac:spMkLst>
            <pc:docMk/>
            <pc:sldMk cId="2896239052" sldId="274"/>
            <ac:spMk id="150" creationId="{6E0C5E9E-422E-9EF7-F989-566D7985124D}"/>
          </ac:spMkLst>
        </pc:spChg>
        <pc:grpChg chg="add mod">
          <ac:chgData name="Uros Djuric" userId="7ac78c0c42dbebbd" providerId="LiveId" clId="{F4AF8B7B-49A4-46FA-A3AB-3D703CCB4639}" dt="2023-08-25T09:21:00.297" v="10548" actId="1076"/>
          <ac:grpSpMkLst>
            <pc:docMk/>
            <pc:sldMk cId="2896239052" sldId="274"/>
            <ac:grpSpMk id="5" creationId="{AEB06DDF-022A-F2CA-F9A5-0B5498EF34E4}"/>
          </ac:grpSpMkLst>
        </pc:grpChg>
        <pc:grpChg chg="add del mod">
          <ac:chgData name="Uros Djuric" userId="7ac78c0c42dbebbd" providerId="LiveId" clId="{F4AF8B7B-49A4-46FA-A3AB-3D703CCB4639}" dt="2023-08-24T13:20:58.132" v="10141" actId="478"/>
          <ac:grpSpMkLst>
            <pc:docMk/>
            <pc:sldMk cId="2896239052" sldId="274"/>
            <ac:grpSpMk id="10" creationId="{40348332-9B26-ABE0-0500-C9B3DD8AA490}"/>
          </ac:grpSpMkLst>
        </pc:grpChg>
        <pc:grpChg chg="add mod">
          <ac:chgData name="Uros Djuric" userId="7ac78c0c42dbebbd" providerId="LiveId" clId="{F4AF8B7B-49A4-46FA-A3AB-3D703CCB4639}" dt="2023-08-25T09:55:05.796" v="10586" actId="1076"/>
          <ac:grpSpMkLst>
            <pc:docMk/>
            <pc:sldMk cId="2896239052" sldId="274"/>
            <ac:grpSpMk id="12" creationId="{061FE779-4DD1-3631-D260-DF1AD2F0586D}"/>
          </ac:grpSpMkLst>
        </pc:grpChg>
        <pc:grpChg chg="del mod">
          <ac:chgData name="Uros Djuric" userId="7ac78c0c42dbebbd" providerId="LiveId" clId="{F4AF8B7B-49A4-46FA-A3AB-3D703CCB4639}" dt="2023-08-25T09:21:23.774" v="10555" actId="478"/>
          <ac:grpSpMkLst>
            <pc:docMk/>
            <pc:sldMk cId="2896239052" sldId="274"/>
            <ac:grpSpMk id="14" creationId="{328F6F43-D7E6-4216-E998-C0A6F8844433}"/>
          </ac:grpSpMkLst>
        </pc:grpChg>
        <pc:grpChg chg="del mod">
          <ac:chgData name="Uros Djuric" userId="7ac78c0c42dbebbd" providerId="LiveId" clId="{F4AF8B7B-49A4-46FA-A3AB-3D703CCB4639}" dt="2023-08-25T09:21:31.835" v="10558" actId="478"/>
          <ac:grpSpMkLst>
            <pc:docMk/>
            <pc:sldMk cId="2896239052" sldId="274"/>
            <ac:grpSpMk id="18" creationId="{EEA1C789-FAEA-63CA-B431-9F0C407DE1CC}"/>
          </ac:grpSpMkLst>
        </pc:grpChg>
        <pc:grpChg chg="add del mod">
          <ac:chgData name="Uros Djuric" userId="7ac78c0c42dbebbd" providerId="LiveId" clId="{F4AF8B7B-49A4-46FA-A3AB-3D703CCB4639}" dt="2023-08-24T13:21:01.926" v="10143" actId="478"/>
          <ac:grpSpMkLst>
            <pc:docMk/>
            <pc:sldMk cId="2896239052" sldId="274"/>
            <ac:grpSpMk id="29" creationId="{AA64104D-4785-695E-85C3-F5BECC983BA7}"/>
          </ac:grpSpMkLst>
        </pc:grpChg>
        <pc:grpChg chg="add mod">
          <ac:chgData name="Uros Djuric" userId="7ac78c0c42dbebbd" providerId="LiveId" clId="{F4AF8B7B-49A4-46FA-A3AB-3D703CCB4639}" dt="2023-08-25T10:01:47.930" v="11101" actId="1076"/>
          <ac:grpSpMkLst>
            <pc:docMk/>
            <pc:sldMk cId="2896239052" sldId="274"/>
            <ac:grpSpMk id="30" creationId="{DB563FF2-4514-7EC2-6445-401B9332A52E}"/>
          </ac:grpSpMkLst>
        </pc:grpChg>
        <pc:grpChg chg="add del mod">
          <ac:chgData name="Uros Djuric" userId="7ac78c0c42dbebbd" providerId="LiveId" clId="{F4AF8B7B-49A4-46FA-A3AB-3D703CCB4639}" dt="2023-08-25T10:02:13.725" v="11107" actId="478"/>
          <ac:grpSpMkLst>
            <pc:docMk/>
            <pc:sldMk cId="2896239052" sldId="274"/>
            <ac:grpSpMk id="39" creationId="{C51759C7-E432-24AD-596E-07710E847F72}"/>
          </ac:grpSpMkLst>
        </pc:grpChg>
        <pc:grpChg chg="del mod">
          <ac:chgData name="Uros Djuric" userId="7ac78c0c42dbebbd" providerId="LiveId" clId="{F4AF8B7B-49A4-46FA-A3AB-3D703CCB4639}" dt="2023-08-25T09:21:29.587" v="10557" actId="478"/>
          <ac:grpSpMkLst>
            <pc:docMk/>
            <pc:sldMk cId="2896239052" sldId="274"/>
            <ac:grpSpMk id="79" creationId="{4691898F-7BF0-32C7-B690-F0B06C79A379}"/>
          </ac:grpSpMkLst>
        </pc:grpChg>
        <pc:grpChg chg="del">
          <ac:chgData name="Uros Djuric" userId="7ac78c0c42dbebbd" providerId="LiveId" clId="{F4AF8B7B-49A4-46FA-A3AB-3D703CCB4639}" dt="2023-08-24T12:48:00.419" v="10075" actId="478"/>
          <ac:grpSpMkLst>
            <pc:docMk/>
            <pc:sldMk cId="2896239052" sldId="274"/>
            <ac:grpSpMk id="83" creationId="{ED6B795C-3388-DD97-7CA8-F9EA846F2574}"/>
          </ac:grpSpMkLst>
        </pc:grpChg>
        <pc:grpChg chg="del">
          <ac:chgData name="Uros Djuric" userId="7ac78c0c42dbebbd" providerId="LiveId" clId="{F4AF8B7B-49A4-46FA-A3AB-3D703CCB4639}" dt="2023-08-24T12:47:50.074" v="10071" actId="478"/>
          <ac:grpSpMkLst>
            <pc:docMk/>
            <pc:sldMk cId="2896239052" sldId="274"/>
            <ac:grpSpMk id="91" creationId="{932407F4-14FC-DD66-91E0-B0A582D68D9D}"/>
          </ac:grpSpMkLst>
        </pc:grpChg>
        <pc:grpChg chg="del">
          <ac:chgData name="Uros Djuric" userId="7ac78c0c42dbebbd" providerId="LiveId" clId="{F4AF8B7B-49A4-46FA-A3AB-3D703CCB4639}" dt="2023-08-24T12:47:39.744" v="10060" actId="478"/>
          <ac:grpSpMkLst>
            <pc:docMk/>
            <pc:sldMk cId="2896239052" sldId="274"/>
            <ac:grpSpMk id="95" creationId="{7FEF7090-77AF-4267-6F8D-1C7BDF5F886C}"/>
          </ac:grpSpMkLst>
        </pc:grpChg>
        <pc:grpChg chg="del">
          <ac:chgData name="Uros Djuric" userId="7ac78c0c42dbebbd" providerId="LiveId" clId="{F4AF8B7B-49A4-46FA-A3AB-3D703CCB4639}" dt="2023-08-24T12:47:58.661" v="10073" actId="478"/>
          <ac:grpSpMkLst>
            <pc:docMk/>
            <pc:sldMk cId="2896239052" sldId="274"/>
            <ac:grpSpMk id="103" creationId="{EF8ED692-8E54-50A4-8139-DBF0990CB916}"/>
          </ac:grpSpMkLst>
        </pc:grpChg>
        <pc:grpChg chg="del">
          <ac:chgData name="Uros Djuric" userId="7ac78c0c42dbebbd" providerId="LiveId" clId="{F4AF8B7B-49A4-46FA-A3AB-3D703CCB4639}" dt="2023-08-24T12:47:57.920" v="10072" actId="478"/>
          <ac:grpSpMkLst>
            <pc:docMk/>
            <pc:sldMk cId="2896239052" sldId="274"/>
            <ac:grpSpMk id="107" creationId="{8CB7931B-A78D-6BF9-014D-53EFC82B20EB}"/>
          </ac:grpSpMkLst>
        </pc:grpChg>
        <pc:grpChg chg="mod">
          <ac:chgData name="Uros Djuric" userId="7ac78c0c42dbebbd" providerId="LiveId" clId="{F4AF8B7B-49A4-46FA-A3AB-3D703CCB4639}" dt="2023-08-25T10:01:08.931" v="11085" actId="1076"/>
          <ac:grpSpMkLst>
            <pc:docMk/>
            <pc:sldMk cId="2896239052" sldId="274"/>
            <ac:grpSpMk id="111" creationId="{27275315-EFAA-E7E4-2E87-64E93D150160}"/>
          </ac:grpSpMkLst>
        </pc:grpChg>
        <pc:grpChg chg="mod">
          <ac:chgData name="Uros Djuric" userId="7ac78c0c42dbebbd" providerId="LiveId" clId="{F4AF8B7B-49A4-46FA-A3AB-3D703CCB4639}" dt="2023-08-25T10:01:24.050" v="11091" actId="688"/>
          <ac:grpSpMkLst>
            <pc:docMk/>
            <pc:sldMk cId="2896239052" sldId="274"/>
            <ac:grpSpMk id="115" creationId="{A151C01F-149F-45DA-1255-06857CC5F96C}"/>
          </ac:grpSpMkLst>
        </pc:grpChg>
        <pc:grpChg chg="del">
          <ac:chgData name="Uros Djuric" userId="7ac78c0c42dbebbd" providerId="LiveId" clId="{F4AF8B7B-49A4-46FA-A3AB-3D703CCB4639}" dt="2023-08-24T12:47:47.083" v="10068" actId="478"/>
          <ac:grpSpMkLst>
            <pc:docMk/>
            <pc:sldMk cId="2896239052" sldId="274"/>
            <ac:grpSpMk id="119" creationId="{0B82EC20-7E6D-C756-06DB-97BBF7835FC2}"/>
          </ac:grpSpMkLst>
        </pc:grpChg>
        <pc:grpChg chg="del">
          <ac:chgData name="Uros Djuric" userId="7ac78c0c42dbebbd" providerId="LiveId" clId="{F4AF8B7B-49A4-46FA-A3AB-3D703CCB4639}" dt="2023-08-24T12:47:47.666" v="10069" actId="478"/>
          <ac:grpSpMkLst>
            <pc:docMk/>
            <pc:sldMk cId="2896239052" sldId="274"/>
            <ac:grpSpMk id="123" creationId="{617F9A6E-B291-A798-7B13-5BBA6200D352}"/>
          </ac:grpSpMkLst>
        </pc:grpChg>
        <pc:grpChg chg="del">
          <ac:chgData name="Uros Djuric" userId="7ac78c0c42dbebbd" providerId="LiveId" clId="{F4AF8B7B-49A4-46FA-A3AB-3D703CCB4639}" dt="2023-08-24T12:47:48.547" v="10070" actId="478"/>
          <ac:grpSpMkLst>
            <pc:docMk/>
            <pc:sldMk cId="2896239052" sldId="274"/>
            <ac:grpSpMk id="127" creationId="{5E3986D2-AAF5-0880-E893-5639EF48F5BC}"/>
          </ac:grpSpMkLst>
        </pc:grpChg>
        <pc:picChg chg="add mod ord modCrop">
          <ac:chgData name="Uros Djuric" userId="7ac78c0c42dbebbd" providerId="LiveId" clId="{F4AF8B7B-49A4-46FA-A3AB-3D703CCB4639}" dt="2023-08-24T12:49:03.791" v="10099" actId="167"/>
          <ac:picMkLst>
            <pc:docMk/>
            <pc:sldMk cId="2896239052" sldId="274"/>
            <ac:picMk id="2" creationId="{1D39FB88-AD0C-43D9-99FC-633F74D24876}"/>
          </ac:picMkLst>
        </pc:picChg>
        <pc:picChg chg="add mod">
          <ac:chgData name="Uros Djuric" userId="7ac78c0c42dbebbd" providerId="LiveId" clId="{F4AF8B7B-49A4-46FA-A3AB-3D703CCB4639}" dt="2023-08-25T09:55:07.837" v="10587" actId="1076"/>
          <ac:picMkLst>
            <pc:docMk/>
            <pc:sldMk cId="2896239052" sldId="274"/>
            <ac:picMk id="3" creationId="{0B434EE4-9C40-2496-5292-D6C9DBBC1CB4}"/>
          </ac:picMkLst>
        </pc:picChg>
        <pc:picChg chg="add mod">
          <ac:chgData name="Uros Djuric" userId="7ac78c0c42dbebbd" providerId="LiveId" clId="{F4AF8B7B-49A4-46FA-A3AB-3D703CCB4639}" dt="2023-08-25T10:59:19.345" v="12579" actId="108"/>
          <ac:picMkLst>
            <pc:docMk/>
            <pc:sldMk cId="2896239052" sldId="274"/>
            <ac:picMk id="4" creationId="{3D4CBB1B-3CA4-7B31-63DF-92B924F3732B}"/>
          </ac:picMkLst>
        </pc:picChg>
        <pc:picChg chg="add del mod modCrop">
          <ac:chgData name="Uros Djuric" userId="7ac78c0c42dbebbd" providerId="LiveId" clId="{F4AF8B7B-49A4-46FA-A3AB-3D703CCB4639}" dt="2023-08-24T12:47:19.763" v="10056" actId="21"/>
          <ac:picMkLst>
            <pc:docMk/>
            <pc:sldMk cId="2896239052" sldId="274"/>
            <ac:picMk id="6" creationId="{01FDB099-5F15-4E89-E100-DDE52682CD53}"/>
          </ac:picMkLst>
        </pc:picChg>
        <pc:picChg chg="add del mod">
          <ac:chgData name="Uros Djuric" userId="7ac78c0c42dbebbd" providerId="LiveId" clId="{F4AF8B7B-49A4-46FA-A3AB-3D703CCB4639}" dt="2023-08-24T13:21:01.926" v="10143" actId="478"/>
          <ac:picMkLst>
            <pc:docMk/>
            <pc:sldMk cId="2896239052" sldId="274"/>
            <ac:picMk id="7" creationId="{C74B993B-524C-D70B-9A72-1295A5273E51}"/>
          </ac:picMkLst>
        </pc:picChg>
        <pc:picChg chg="add mod">
          <ac:chgData name="Uros Djuric" userId="7ac78c0c42dbebbd" providerId="LiveId" clId="{F4AF8B7B-49A4-46FA-A3AB-3D703CCB4639}" dt="2023-08-24T13:20:56.161" v="10140" actId="1076"/>
          <ac:picMkLst>
            <pc:docMk/>
            <pc:sldMk cId="2896239052" sldId="274"/>
            <ac:picMk id="8" creationId="{8ADE2A47-E998-5E7D-31B5-5D6C993BF389}"/>
          </ac:picMkLst>
        </pc:picChg>
        <pc:picChg chg="add mod">
          <ac:chgData name="Uros Djuric" userId="7ac78c0c42dbebbd" providerId="LiveId" clId="{F4AF8B7B-49A4-46FA-A3AB-3D703CCB4639}" dt="2023-08-25T09:25:07.346" v="10569" actId="1036"/>
          <ac:picMkLst>
            <pc:docMk/>
            <pc:sldMk cId="2896239052" sldId="274"/>
            <ac:picMk id="9" creationId="{B5E64E84-C861-4099-7F3B-FCA7E94DC15D}"/>
          </ac:picMkLst>
        </pc:picChg>
        <pc:picChg chg="add del mod">
          <ac:chgData name="Uros Djuric" userId="7ac78c0c42dbebbd" providerId="LiveId" clId="{F4AF8B7B-49A4-46FA-A3AB-3D703CCB4639}" dt="2023-08-24T13:21:01.926" v="10143" actId="478"/>
          <ac:picMkLst>
            <pc:docMk/>
            <pc:sldMk cId="2896239052" sldId="274"/>
            <ac:picMk id="22" creationId="{D674731E-29D4-B8B5-1850-DD174B0D3874}"/>
          </ac:picMkLst>
        </pc:picChg>
        <pc:picChg chg="del">
          <ac:chgData name="Uros Djuric" userId="7ac78c0c42dbebbd" providerId="LiveId" clId="{F4AF8B7B-49A4-46FA-A3AB-3D703CCB4639}" dt="2023-08-24T12:37:09.964" v="9950" actId="478"/>
          <ac:picMkLst>
            <pc:docMk/>
            <pc:sldMk cId="2896239052" sldId="274"/>
            <ac:picMk id="23" creationId="{5BAEBCC1-0A92-98FC-DE26-76A5C8634C14}"/>
          </ac:picMkLst>
        </pc:picChg>
        <pc:picChg chg="add del mod">
          <ac:chgData name="Uros Djuric" userId="7ac78c0c42dbebbd" providerId="LiveId" clId="{F4AF8B7B-49A4-46FA-A3AB-3D703CCB4639}" dt="2023-08-24T13:21:01.926" v="10143" actId="478"/>
          <ac:picMkLst>
            <pc:docMk/>
            <pc:sldMk cId="2896239052" sldId="274"/>
            <ac:picMk id="24" creationId="{1E6EB4FA-08C4-0564-4413-F9FCDA37D438}"/>
          </ac:picMkLst>
        </pc:picChg>
        <pc:picChg chg="del">
          <ac:chgData name="Uros Djuric" userId="7ac78c0c42dbebbd" providerId="LiveId" clId="{F4AF8B7B-49A4-46FA-A3AB-3D703CCB4639}" dt="2023-08-24T12:47:29.406" v="10059" actId="478"/>
          <ac:picMkLst>
            <pc:docMk/>
            <pc:sldMk cId="2896239052" sldId="274"/>
            <ac:picMk id="25" creationId="{1E7EDC47-1AC8-8845-DF00-ADFFECE55777}"/>
          </ac:picMkLst>
        </pc:picChg>
        <pc:picChg chg="add mod">
          <ac:chgData name="Uros Djuric" userId="7ac78c0c42dbebbd" providerId="LiveId" clId="{F4AF8B7B-49A4-46FA-A3AB-3D703CCB4639}" dt="2023-08-25T12:20:13.883" v="13457" actId="207"/>
          <ac:picMkLst>
            <pc:docMk/>
            <pc:sldMk cId="2896239052" sldId="274"/>
            <ac:picMk id="25" creationId="{BC44D03B-873D-4986-5E38-2B8C22DFBB7F}"/>
          </ac:picMkLst>
        </pc:picChg>
        <pc:picChg chg="del">
          <ac:chgData name="Uros Djuric" userId="7ac78c0c42dbebbd" providerId="LiveId" clId="{F4AF8B7B-49A4-46FA-A3AB-3D703CCB4639}" dt="2023-08-24T12:47:40.154" v="10061" actId="478"/>
          <ac:picMkLst>
            <pc:docMk/>
            <pc:sldMk cId="2896239052" sldId="274"/>
            <ac:picMk id="26" creationId="{1F82041D-9709-79BC-D533-9AD3EC7A1792}"/>
          </ac:picMkLst>
        </pc:picChg>
        <pc:picChg chg="del">
          <ac:chgData name="Uros Djuric" userId="7ac78c0c42dbebbd" providerId="LiveId" clId="{F4AF8B7B-49A4-46FA-A3AB-3D703CCB4639}" dt="2023-08-24T12:36:14.261" v="9914" actId="478"/>
          <ac:picMkLst>
            <pc:docMk/>
            <pc:sldMk cId="2896239052" sldId="274"/>
            <ac:picMk id="27" creationId="{00823A99-B915-86EC-4738-F5C24C3FE88E}"/>
          </ac:picMkLst>
        </pc:picChg>
        <pc:picChg chg="add del mod">
          <ac:chgData name="Uros Djuric" userId="7ac78c0c42dbebbd" providerId="LiveId" clId="{F4AF8B7B-49A4-46FA-A3AB-3D703CCB4639}" dt="2023-08-25T09:57:39.298" v="10818" actId="478"/>
          <ac:picMkLst>
            <pc:docMk/>
            <pc:sldMk cId="2896239052" sldId="274"/>
            <ac:picMk id="27" creationId="{4F25A251-2B83-E195-1256-D2F201894F2D}"/>
          </ac:picMkLst>
        </pc:picChg>
        <pc:picChg chg="del">
          <ac:chgData name="Uros Djuric" userId="7ac78c0c42dbebbd" providerId="LiveId" clId="{F4AF8B7B-49A4-46FA-A3AB-3D703CCB4639}" dt="2023-08-24T12:36:16.886" v="9916" actId="478"/>
          <ac:picMkLst>
            <pc:docMk/>
            <pc:sldMk cId="2896239052" sldId="274"/>
            <ac:picMk id="28" creationId="{49457A66-7F7F-7D65-365F-7E14F8C4C213}"/>
          </ac:picMkLst>
        </pc:picChg>
        <pc:picChg chg="add mod modCrop">
          <ac:chgData name="Uros Djuric" userId="7ac78c0c42dbebbd" providerId="LiveId" clId="{F4AF8B7B-49A4-46FA-A3AB-3D703CCB4639}" dt="2023-08-25T10:01:41.950" v="11099" actId="1076"/>
          <ac:picMkLst>
            <pc:docMk/>
            <pc:sldMk cId="2896239052" sldId="274"/>
            <ac:picMk id="28" creationId="{6D26235F-90FE-566D-D8E9-A4C4191A8E49}"/>
          </ac:picMkLst>
        </pc:picChg>
        <pc:picChg chg="add mod">
          <ac:chgData name="Uros Djuric" userId="7ac78c0c42dbebbd" providerId="LiveId" clId="{F4AF8B7B-49A4-46FA-A3AB-3D703CCB4639}" dt="2023-08-25T09:21:48.075" v="10560" actId="1076"/>
          <ac:picMkLst>
            <pc:docMk/>
            <pc:sldMk cId="2896239052" sldId="274"/>
            <ac:picMk id="33" creationId="{27BB1648-C34E-C29B-27AB-ED865B14C08A}"/>
          </ac:picMkLst>
        </pc:picChg>
        <pc:picChg chg="add mod">
          <ac:chgData name="Uros Djuric" userId="7ac78c0c42dbebbd" providerId="LiveId" clId="{F4AF8B7B-49A4-46FA-A3AB-3D703CCB4639}" dt="2023-08-25T09:21:41.675" v="10559" actId="1076"/>
          <ac:picMkLst>
            <pc:docMk/>
            <pc:sldMk cId="2896239052" sldId="274"/>
            <ac:picMk id="34" creationId="{2D3F6A05-E062-27FC-386C-4C106DC97B6B}"/>
          </ac:picMkLst>
        </pc:picChg>
        <pc:picChg chg="add mod">
          <ac:chgData name="Uros Djuric" userId="7ac78c0c42dbebbd" providerId="LiveId" clId="{F4AF8B7B-49A4-46FA-A3AB-3D703CCB4639}" dt="2023-08-25T12:20:15.961" v="13458" actId="207"/>
          <ac:picMkLst>
            <pc:docMk/>
            <pc:sldMk cId="2896239052" sldId="274"/>
            <ac:picMk id="37" creationId="{EE686A4E-9E49-5C5A-9BCB-E59CC7041462}"/>
          </ac:picMkLst>
        </pc:picChg>
        <pc:picChg chg="mod ord modCrop">
          <ac:chgData name="Uros Djuric" userId="7ac78c0c42dbebbd" providerId="LiveId" clId="{F4AF8B7B-49A4-46FA-A3AB-3D703CCB4639}" dt="2023-08-25T10:07:03.329" v="11165" actId="167"/>
          <ac:picMkLst>
            <pc:docMk/>
            <pc:sldMk cId="2896239052" sldId="274"/>
            <ac:picMk id="69" creationId="{E519A6CD-B096-D44C-BEEB-EB93FA48AE65}"/>
          </ac:picMkLst>
        </pc:picChg>
        <pc:picChg chg="del ord">
          <ac:chgData name="Uros Djuric" userId="7ac78c0c42dbebbd" providerId="LiveId" clId="{F4AF8B7B-49A4-46FA-A3AB-3D703CCB4639}" dt="2023-08-24T12:47:50.074" v="10071" actId="478"/>
          <ac:picMkLst>
            <pc:docMk/>
            <pc:sldMk cId="2896239052" sldId="274"/>
            <ac:picMk id="71" creationId="{D547E984-387B-7169-8B6E-76555E650787}"/>
          </ac:picMkLst>
        </pc:picChg>
        <pc:inkChg chg="mod">
          <ac:chgData name="Uros Djuric" userId="7ac78c0c42dbebbd" providerId="LiveId" clId="{F4AF8B7B-49A4-46FA-A3AB-3D703CCB4639}" dt="2023-08-25T09:19:56.316" v="10521"/>
          <ac:inkMkLst>
            <pc:docMk/>
            <pc:sldMk cId="2896239052" sldId="274"/>
            <ac:inkMk id="6" creationId="{9A082487-AAE1-EE79-6B92-8DD79C422195}"/>
          </ac:inkMkLst>
        </pc:inkChg>
        <pc:inkChg chg="mod">
          <ac:chgData name="Uros Djuric" userId="7ac78c0c42dbebbd" providerId="LiveId" clId="{F4AF8B7B-49A4-46FA-A3AB-3D703CCB4639}" dt="2023-08-25T09:19:56.316" v="10521"/>
          <ac:inkMkLst>
            <pc:docMk/>
            <pc:sldMk cId="2896239052" sldId="274"/>
            <ac:inkMk id="7" creationId="{10B34ED4-23EF-2D53-E3DE-81D11B0B3190}"/>
          </ac:inkMkLst>
        </pc:inkChg>
        <pc:inkChg chg="mod">
          <ac:chgData name="Uros Djuric" userId="7ac78c0c42dbebbd" providerId="LiveId" clId="{F4AF8B7B-49A4-46FA-A3AB-3D703CCB4639}" dt="2023-08-25T09:19:56.316" v="10521"/>
          <ac:inkMkLst>
            <pc:docMk/>
            <pc:sldMk cId="2896239052" sldId="274"/>
            <ac:inkMk id="10" creationId="{AA2814EF-14B1-4ED3-F64C-CAF22D499A10}"/>
          </ac:inkMkLst>
        </pc:inkChg>
        <pc:inkChg chg="mod">
          <ac:chgData name="Uros Djuric" userId="7ac78c0c42dbebbd" providerId="LiveId" clId="{F4AF8B7B-49A4-46FA-A3AB-3D703CCB4639}" dt="2023-08-24T13:20:53.569" v="10139"/>
          <ac:inkMkLst>
            <pc:docMk/>
            <pc:sldMk cId="2896239052" sldId="274"/>
            <ac:inkMk id="11" creationId="{409B46DE-F471-DFFF-A927-16E245BD054D}"/>
          </ac:inkMkLst>
        </pc:inkChg>
        <pc:inkChg chg="mod">
          <ac:chgData name="Uros Djuric" userId="7ac78c0c42dbebbd" providerId="LiveId" clId="{F4AF8B7B-49A4-46FA-A3AB-3D703CCB4639}" dt="2023-08-24T13:20:53.569" v="10139"/>
          <ac:inkMkLst>
            <pc:docMk/>
            <pc:sldMk cId="2896239052" sldId="274"/>
            <ac:inkMk id="12" creationId="{A69C90DB-FC7C-33AF-6575-13122075A4EE}"/>
          </ac:inkMkLst>
        </pc:inkChg>
        <pc:inkChg chg="mod">
          <ac:chgData name="Uros Djuric" userId="7ac78c0c42dbebbd" providerId="LiveId" clId="{F4AF8B7B-49A4-46FA-A3AB-3D703CCB4639}" dt="2023-08-25T09:26:07.949" v="10579" actId="1076"/>
          <ac:inkMkLst>
            <pc:docMk/>
            <pc:sldMk cId="2896239052" sldId="274"/>
            <ac:inkMk id="13" creationId="{3968D1DB-E29B-FBD8-8222-F3D676A0A5B5}"/>
          </ac:inkMkLst>
        </pc:inkChg>
        <pc:inkChg chg="mod">
          <ac:chgData name="Uros Djuric" userId="7ac78c0c42dbebbd" providerId="LiveId" clId="{F4AF8B7B-49A4-46FA-A3AB-3D703CCB4639}" dt="2023-08-24T13:20:53.569" v="10139"/>
          <ac:inkMkLst>
            <pc:docMk/>
            <pc:sldMk cId="2896239052" sldId="274"/>
            <ac:inkMk id="13" creationId="{8A38E73C-AE0A-8465-D45A-0C8213ADD34E}"/>
          </ac:inkMkLst>
        </pc:inkChg>
        <pc:inkChg chg="mod">
          <ac:chgData name="Uros Djuric" userId="7ac78c0c42dbebbd" providerId="LiveId" clId="{F4AF8B7B-49A4-46FA-A3AB-3D703CCB4639}" dt="2023-08-25T09:25:40.584" v="10570"/>
          <ac:inkMkLst>
            <pc:docMk/>
            <pc:sldMk cId="2896239052" sldId="274"/>
            <ac:inkMk id="22" creationId="{CA4F2125-A5DB-05DC-2F66-A3151DEC3CC4}"/>
          </ac:inkMkLst>
        </pc:inkChg>
        <pc:inkChg chg="mod">
          <ac:chgData name="Uros Djuric" userId="7ac78c0c42dbebbd" providerId="LiveId" clId="{F4AF8B7B-49A4-46FA-A3AB-3D703CCB4639}" dt="2023-08-25T09:25:40.584" v="10570"/>
          <ac:inkMkLst>
            <pc:docMk/>
            <pc:sldMk cId="2896239052" sldId="274"/>
            <ac:inkMk id="23" creationId="{0165EA76-E837-B767-2089-5A335C8CC23D}"/>
          </ac:inkMkLst>
        </pc:inkChg>
        <pc:inkChg chg="mod">
          <ac:chgData name="Uros Djuric" userId="7ac78c0c42dbebbd" providerId="LiveId" clId="{F4AF8B7B-49A4-46FA-A3AB-3D703CCB4639}" dt="2023-08-24T13:20:59.493" v="10142"/>
          <ac:inkMkLst>
            <pc:docMk/>
            <pc:sldMk cId="2896239052" sldId="274"/>
            <ac:inkMk id="30" creationId="{3F03721E-AD88-7C20-03AD-6A3013EEF927}"/>
          </ac:inkMkLst>
        </pc:inkChg>
        <pc:inkChg chg="mod">
          <ac:chgData name="Uros Djuric" userId="7ac78c0c42dbebbd" providerId="LiveId" clId="{F4AF8B7B-49A4-46FA-A3AB-3D703CCB4639}" dt="2023-08-25T09:58:51.326" v="10832"/>
          <ac:inkMkLst>
            <pc:docMk/>
            <pc:sldMk cId="2896239052" sldId="274"/>
            <ac:inkMk id="31" creationId="{245B7480-97B2-5E6B-DFA4-C2EAC297961D}"/>
          </ac:inkMkLst>
        </pc:inkChg>
        <pc:inkChg chg="mod">
          <ac:chgData name="Uros Djuric" userId="7ac78c0c42dbebbd" providerId="LiveId" clId="{F4AF8B7B-49A4-46FA-A3AB-3D703CCB4639}" dt="2023-08-24T13:20:59.493" v="10142"/>
          <ac:inkMkLst>
            <pc:docMk/>
            <pc:sldMk cId="2896239052" sldId="274"/>
            <ac:inkMk id="31" creationId="{EE47DA6F-CC0D-D505-340B-96FE18A9386A}"/>
          </ac:inkMkLst>
        </pc:inkChg>
        <pc:inkChg chg="mod">
          <ac:chgData name="Uros Djuric" userId="7ac78c0c42dbebbd" providerId="LiveId" clId="{F4AF8B7B-49A4-46FA-A3AB-3D703CCB4639}" dt="2023-08-24T13:20:59.493" v="10142"/>
          <ac:inkMkLst>
            <pc:docMk/>
            <pc:sldMk cId="2896239052" sldId="274"/>
            <ac:inkMk id="32" creationId="{298C545F-01D8-0287-ABE2-7A1DC0670819}"/>
          </ac:inkMkLst>
        </pc:inkChg>
        <pc:inkChg chg="mod">
          <ac:chgData name="Uros Djuric" userId="7ac78c0c42dbebbd" providerId="LiveId" clId="{F4AF8B7B-49A4-46FA-A3AB-3D703CCB4639}" dt="2023-08-25T09:58:51.326" v="10832"/>
          <ac:inkMkLst>
            <pc:docMk/>
            <pc:sldMk cId="2896239052" sldId="274"/>
            <ac:inkMk id="32" creationId="{ED3E3304-1114-EB05-5926-6806CB9E1A2F}"/>
          </ac:inkMkLst>
        </pc:inkChg>
        <pc:inkChg chg="mod">
          <ac:chgData name="Uros Djuric" userId="7ac78c0c42dbebbd" providerId="LiveId" clId="{F4AF8B7B-49A4-46FA-A3AB-3D703CCB4639}" dt="2023-08-25T09:58:51.326" v="10832"/>
          <ac:inkMkLst>
            <pc:docMk/>
            <pc:sldMk cId="2896239052" sldId="274"/>
            <ac:inkMk id="36" creationId="{99CE4A00-BA86-44CB-560F-FD3B43F1CE56}"/>
          </ac:inkMkLst>
        </pc:inkChg>
        <pc:inkChg chg="mod">
          <ac:chgData name="Uros Djuric" userId="7ac78c0c42dbebbd" providerId="LiveId" clId="{F4AF8B7B-49A4-46FA-A3AB-3D703CCB4639}" dt="2023-08-25T10:01:52.651" v="11102"/>
          <ac:inkMkLst>
            <pc:docMk/>
            <pc:sldMk cId="2896239052" sldId="274"/>
            <ac:inkMk id="40" creationId="{AD5DCBE7-92FF-DBFE-2A09-F7F5E4656DBB}"/>
          </ac:inkMkLst>
        </pc:inkChg>
        <pc:inkChg chg="mod">
          <ac:chgData name="Uros Djuric" userId="7ac78c0c42dbebbd" providerId="LiveId" clId="{F4AF8B7B-49A4-46FA-A3AB-3D703CCB4639}" dt="2023-08-25T10:01:52.651" v="11102"/>
          <ac:inkMkLst>
            <pc:docMk/>
            <pc:sldMk cId="2896239052" sldId="274"/>
            <ac:inkMk id="41" creationId="{4BAC0FDD-ADB4-92CE-2038-35E74CA57935}"/>
          </ac:inkMkLst>
        </pc:inkChg>
        <pc:inkChg chg="mod">
          <ac:chgData name="Uros Djuric" userId="7ac78c0c42dbebbd" providerId="LiveId" clId="{F4AF8B7B-49A4-46FA-A3AB-3D703CCB4639}" dt="2023-08-25T10:01:52.651" v="11102"/>
          <ac:inkMkLst>
            <pc:docMk/>
            <pc:sldMk cId="2896239052" sldId="274"/>
            <ac:inkMk id="42" creationId="{9BFDB95D-44B3-1B38-CF94-6E5C77BE0818}"/>
          </ac:inkMkLst>
        </pc:inkChg>
        <pc:inkChg chg="mod">
          <ac:chgData name="Uros Djuric" userId="7ac78c0c42dbebbd" providerId="LiveId" clId="{F4AF8B7B-49A4-46FA-A3AB-3D703CCB4639}" dt="2023-08-25T10:01:21.752" v="11090" actId="14100"/>
          <ac:inkMkLst>
            <pc:docMk/>
            <pc:sldMk cId="2896239052" sldId="274"/>
            <ac:inkMk id="116" creationId="{787F5F95-7377-ECD0-18F6-0D0DA9168988}"/>
          </ac:inkMkLst>
        </pc:inkChg>
      </pc:sldChg>
      <pc:sldChg chg="addSp delSp modSp new del mod">
        <pc:chgData name="Uros Djuric" userId="7ac78c0c42dbebbd" providerId="LiveId" clId="{F4AF8B7B-49A4-46FA-A3AB-3D703CCB4639}" dt="2023-08-25T11:05:46.717" v="12603" actId="2696"/>
        <pc:sldMkLst>
          <pc:docMk/>
          <pc:sldMk cId="883623987" sldId="275"/>
        </pc:sldMkLst>
        <pc:spChg chg="del">
          <ac:chgData name="Uros Djuric" userId="7ac78c0c42dbebbd" providerId="LiveId" clId="{F4AF8B7B-49A4-46FA-A3AB-3D703CCB4639}" dt="2023-08-24T13:05:17.957" v="10111" actId="478"/>
          <ac:spMkLst>
            <pc:docMk/>
            <pc:sldMk cId="883623987" sldId="275"/>
            <ac:spMk id="2" creationId="{31D99746-F6C1-2039-4F54-E444B41237EE}"/>
          </ac:spMkLst>
        </pc:spChg>
        <pc:spChg chg="del">
          <ac:chgData name="Uros Djuric" userId="7ac78c0c42dbebbd" providerId="LiveId" clId="{F4AF8B7B-49A4-46FA-A3AB-3D703CCB4639}" dt="2023-08-24T13:05:17.957" v="10111" actId="478"/>
          <ac:spMkLst>
            <pc:docMk/>
            <pc:sldMk cId="883623987" sldId="275"/>
            <ac:spMk id="3" creationId="{05F58687-141A-9FC8-4418-1AEE9D7AC844}"/>
          </ac:spMkLst>
        </pc:spChg>
        <pc:picChg chg="add del mod">
          <ac:chgData name="Uros Djuric" userId="7ac78c0c42dbebbd" providerId="LiveId" clId="{F4AF8B7B-49A4-46FA-A3AB-3D703CCB4639}" dt="2023-08-25T10:34:27.553" v="11840" actId="21"/>
          <ac:picMkLst>
            <pc:docMk/>
            <pc:sldMk cId="883623987" sldId="275"/>
            <ac:picMk id="5" creationId="{3F2D226F-F6CF-717D-912C-5501C8A83B7B}"/>
          </ac:picMkLst>
        </pc:picChg>
        <pc:picChg chg="add del mod">
          <ac:chgData name="Uros Djuric" userId="7ac78c0c42dbebbd" providerId="LiveId" clId="{F4AF8B7B-49A4-46FA-A3AB-3D703CCB4639}" dt="2023-08-25T10:34:27.553" v="11840" actId="21"/>
          <ac:picMkLst>
            <pc:docMk/>
            <pc:sldMk cId="883623987" sldId="275"/>
            <ac:picMk id="7" creationId="{0DE01898-BC61-E0BF-62A1-E1B03CE4F6C5}"/>
          </ac:picMkLst>
        </pc:picChg>
        <pc:picChg chg="add del mod">
          <ac:chgData name="Uros Djuric" userId="7ac78c0c42dbebbd" providerId="LiveId" clId="{F4AF8B7B-49A4-46FA-A3AB-3D703CCB4639}" dt="2023-08-25T10:34:27.553" v="11840" actId="21"/>
          <ac:picMkLst>
            <pc:docMk/>
            <pc:sldMk cId="883623987" sldId="275"/>
            <ac:picMk id="9" creationId="{2D7557DA-8BB9-24A9-ADB4-96A794256900}"/>
          </ac:picMkLst>
        </pc:picChg>
        <pc:picChg chg="add del mod">
          <ac:chgData name="Uros Djuric" userId="7ac78c0c42dbebbd" providerId="LiveId" clId="{F4AF8B7B-49A4-46FA-A3AB-3D703CCB4639}" dt="2023-08-24T13:05:39.527" v="10123" actId="478"/>
          <ac:picMkLst>
            <pc:docMk/>
            <pc:sldMk cId="883623987" sldId="275"/>
            <ac:picMk id="11" creationId="{0B3E09BC-C454-FE87-3008-748667AA167D}"/>
          </ac:picMkLst>
        </pc:picChg>
        <pc:picChg chg="add del mod">
          <ac:chgData name="Uros Djuric" userId="7ac78c0c42dbebbd" providerId="LiveId" clId="{F4AF8B7B-49A4-46FA-A3AB-3D703CCB4639}" dt="2023-08-25T10:34:27.553" v="11840" actId="21"/>
          <ac:picMkLst>
            <pc:docMk/>
            <pc:sldMk cId="883623987" sldId="275"/>
            <ac:picMk id="13" creationId="{12022E68-FFDD-9577-3858-B33BC9014C52}"/>
          </ac:picMkLst>
        </pc:picChg>
        <pc:picChg chg="add del mod">
          <ac:chgData name="Uros Djuric" userId="7ac78c0c42dbebbd" providerId="LiveId" clId="{F4AF8B7B-49A4-46FA-A3AB-3D703CCB4639}" dt="2023-08-25T10:33:39.604" v="11833" actId="478"/>
          <ac:picMkLst>
            <pc:docMk/>
            <pc:sldMk cId="883623987" sldId="275"/>
            <ac:picMk id="15" creationId="{B97DE804-E09E-7938-136F-D76653F4D8D0}"/>
          </ac:picMkLst>
        </pc:picChg>
        <pc:picChg chg="add del mod">
          <ac:chgData name="Uros Djuric" userId="7ac78c0c42dbebbd" providerId="LiveId" clId="{F4AF8B7B-49A4-46FA-A3AB-3D703CCB4639}" dt="2023-08-25T10:34:27.553" v="11840" actId="21"/>
          <ac:picMkLst>
            <pc:docMk/>
            <pc:sldMk cId="883623987" sldId="275"/>
            <ac:picMk id="17" creationId="{3A9CE202-B095-DC07-4374-60C35486D931}"/>
          </ac:picMkLst>
        </pc:picChg>
        <pc:picChg chg="add del mod">
          <ac:chgData name="Uros Djuric" userId="7ac78c0c42dbebbd" providerId="LiveId" clId="{F4AF8B7B-49A4-46FA-A3AB-3D703CCB4639}" dt="2023-08-25T10:34:27.553" v="11840" actId="21"/>
          <ac:picMkLst>
            <pc:docMk/>
            <pc:sldMk cId="883623987" sldId="275"/>
            <ac:picMk id="19" creationId="{3097672F-3742-31C0-5D6D-5251215FFA2B}"/>
          </ac:picMkLst>
        </pc:picChg>
        <pc:picChg chg="add del mod">
          <ac:chgData name="Uros Djuric" userId="7ac78c0c42dbebbd" providerId="LiveId" clId="{F4AF8B7B-49A4-46FA-A3AB-3D703CCB4639}" dt="2023-08-25T10:34:27.553" v="11840" actId="21"/>
          <ac:picMkLst>
            <pc:docMk/>
            <pc:sldMk cId="883623987" sldId="275"/>
            <ac:picMk id="21" creationId="{B127786D-0040-BBE1-4CE5-028D9A481C60}"/>
          </ac:picMkLst>
        </pc:picChg>
      </pc:sldChg>
      <pc:sldChg chg="addSp delSp modSp add mod">
        <pc:chgData name="Uros Djuric" userId="7ac78c0c42dbebbd" providerId="LiveId" clId="{F4AF8B7B-49A4-46FA-A3AB-3D703CCB4639}" dt="2023-08-25T11:23:52.425" v="13077" actId="1076"/>
        <pc:sldMkLst>
          <pc:docMk/>
          <pc:sldMk cId="2346477483" sldId="276"/>
        </pc:sldMkLst>
        <pc:spChg chg="add del mod">
          <ac:chgData name="Uros Djuric" userId="7ac78c0c42dbebbd" providerId="LiveId" clId="{F4AF8B7B-49A4-46FA-A3AB-3D703CCB4639}" dt="2023-08-25T10:58:47.438" v="12568" actId="478"/>
          <ac:spMkLst>
            <pc:docMk/>
            <pc:sldMk cId="2346477483" sldId="276"/>
            <ac:spMk id="5" creationId="{2AB1ABE0-FCF9-67AF-2B69-00ACDAFD87EA}"/>
          </ac:spMkLst>
        </pc:spChg>
        <pc:spChg chg="add del">
          <ac:chgData name="Uros Djuric" userId="7ac78c0c42dbebbd" providerId="LiveId" clId="{F4AF8B7B-49A4-46FA-A3AB-3D703CCB4639}" dt="2023-08-25T11:14:36.235" v="12695" actId="34122"/>
          <ac:spMkLst>
            <pc:docMk/>
            <pc:sldMk cId="2346477483" sldId="276"/>
            <ac:spMk id="6" creationId="{2F899994-B29E-40D4-B52B-4B116A6881F4}"/>
          </ac:spMkLst>
        </pc:spChg>
        <pc:spChg chg="add mod">
          <ac:chgData name="Uros Djuric" userId="7ac78c0c42dbebbd" providerId="LiveId" clId="{F4AF8B7B-49A4-46FA-A3AB-3D703CCB4639}" dt="2023-08-25T11:23:23.630" v="13070" actId="20577"/>
          <ac:spMkLst>
            <pc:docMk/>
            <pc:sldMk cId="2346477483" sldId="276"/>
            <ac:spMk id="6" creationId="{6A2A6969-DE44-B429-AD71-7B8FFF383F59}"/>
          </ac:spMkLst>
        </pc:spChg>
        <pc:spChg chg="del mod">
          <ac:chgData name="Uros Djuric" userId="7ac78c0c42dbebbd" providerId="LiveId" clId="{F4AF8B7B-49A4-46FA-A3AB-3D703CCB4639}" dt="2023-08-25T10:58:52.061" v="12570" actId="478"/>
          <ac:spMkLst>
            <pc:docMk/>
            <pc:sldMk cId="2346477483" sldId="276"/>
            <ac:spMk id="11" creationId="{8BA2AC22-6523-885B-CCEA-43D5C19313A9}"/>
          </ac:spMkLst>
        </pc:spChg>
        <pc:spChg chg="add del">
          <ac:chgData name="Uros Djuric" userId="7ac78c0c42dbebbd" providerId="LiveId" clId="{F4AF8B7B-49A4-46FA-A3AB-3D703CCB4639}" dt="2023-08-25T11:16:06.996" v="12744" actId="478"/>
          <ac:spMkLst>
            <pc:docMk/>
            <pc:sldMk cId="2346477483" sldId="276"/>
            <ac:spMk id="12" creationId="{091C8C45-0414-4C00-8B66-B8001881300F}"/>
          </ac:spMkLst>
        </pc:spChg>
        <pc:spChg chg="add del">
          <ac:chgData name="Uros Djuric" userId="7ac78c0c42dbebbd" providerId="LiveId" clId="{F4AF8B7B-49A4-46FA-A3AB-3D703CCB4639}" dt="2023-08-25T11:14:12" v="12685" actId="34122"/>
          <ac:spMkLst>
            <pc:docMk/>
            <pc:sldMk cId="2346477483" sldId="276"/>
            <ac:spMk id="12" creationId="{ADB3D9B3-6A07-4FB6-B25B-0F66C502927D}"/>
          </ac:spMkLst>
        </pc:spChg>
        <pc:spChg chg="add del">
          <ac:chgData name="Uros Djuric" userId="7ac78c0c42dbebbd" providerId="LiveId" clId="{F4AF8B7B-49A4-46FA-A3AB-3D703CCB4639}" dt="2023-08-25T11:14:36.235" v="12695" actId="34122"/>
          <ac:spMkLst>
            <pc:docMk/>
            <pc:sldMk cId="2346477483" sldId="276"/>
            <ac:spMk id="12" creationId="{DB2D5679-7736-4BD2-BF70-093D13F0807D}"/>
          </ac:spMkLst>
        </pc:spChg>
        <pc:spChg chg="add mod">
          <ac:chgData name="Uros Djuric" userId="7ac78c0c42dbebbd" providerId="LiveId" clId="{F4AF8B7B-49A4-46FA-A3AB-3D703CCB4639}" dt="2023-08-25T11:23:52.425" v="13077" actId="1076"/>
          <ac:spMkLst>
            <pc:docMk/>
            <pc:sldMk cId="2346477483" sldId="276"/>
            <ac:spMk id="15" creationId="{87D2F52D-3C48-8074-5112-647B1709C6A8}"/>
          </ac:spMkLst>
        </pc:spChg>
        <pc:spChg chg="add mod">
          <ac:chgData name="Uros Djuric" userId="7ac78c0c42dbebbd" providerId="LiveId" clId="{F4AF8B7B-49A4-46FA-A3AB-3D703CCB4639}" dt="2023-08-25T11:23:48.550" v="13075" actId="1076"/>
          <ac:spMkLst>
            <pc:docMk/>
            <pc:sldMk cId="2346477483" sldId="276"/>
            <ac:spMk id="16" creationId="{5B54BABC-623D-7C02-506E-8682D89C5AE5}"/>
          </ac:spMkLst>
        </pc:spChg>
        <pc:spChg chg="add del mod">
          <ac:chgData name="Uros Djuric" userId="7ac78c0c42dbebbd" providerId="LiveId" clId="{F4AF8B7B-49A4-46FA-A3AB-3D703CCB4639}" dt="2023-08-25T11:23:38.840" v="13071" actId="1076"/>
          <ac:spMkLst>
            <pc:docMk/>
            <pc:sldMk cId="2346477483" sldId="276"/>
            <ac:spMk id="18" creationId="{13313AC1-09CC-4C1B-AFAA-AC3F8632B86C}"/>
          </ac:spMkLst>
        </pc:spChg>
        <pc:spChg chg="add del">
          <ac:chgData name="Uros Djuric" userId="7ac78c0c42dbebbd" providerId="LiveId" clId="{F4AF8B7B-49A4-46FA-A3AB-3D703CCB4639}" dt="2023-08-25T11:14:12" v="12685" actId="34122"/>
          <ac:spMkLst>
            <pc:docMk/>
            <pc:sldMk cId="2346477483" sldId="276"/>
            <ac:spMk id="18" creationId="{ABE83E72-F727-4CB5-A4BB-392A468A4B73}"/>
          </ac:spMkLst>
        </pc:spChg>
        <pc:spChg chg="add del">
          <ac:chgData name="Uros Djuric" userId="7ac78c0c42dbebbd" providerId="LiveId" clId="{F4AF8B7B-49A4-46FA-A3AB-3D703CCB4639}" dt="2023-08-25T11:14:36.235" v="12695" actId="34122"/>
          <ac:spMkLst>
            <pc:docMk/>
            <pc:sldMk cId="2346477483" sldId="276"/>
            <ac:spMk id="19" creationId="{92C18792-3A65-4501-8CB5-02BB06C6FC3E}"/>
          </ac:spMkLst>
        </pc:spChg>
        <pc:spChg chg="del">
          <ac:chgData name="Uros Djuric" userId="7ac78c0c42dbebbd" providerId="LiveId" clId="{F4AF8B7B-49A4-46FA-A3AB-3D703CCB4639}" dt="2023-08-25T10:06:42.398" v="11163" actId="478"/>
          <ac:spMkLst>
            <pc:docMk/>
            <pc:sldMk cId="2346477483" sldId="276"/>
            <ac:spMk id="24" creationId="{C97EE716-C7C6-B37F-E67C-347C55FB111D}"/>
          </ac:spMkLst>
        </pc:spChg>
        <pc:spChg chg="del mod">
          <ac:chgData name="Uros Djuric" userId="7ac78c0c42dbebbd" providerId="LiveId" clId="{F4AF8B7B-49A4-46FA-A3AB-3D703CCB4639}" dt="2023-08-25T10:15:14.521" v="11355" actId="478"/>
          <ac:spMkLst>
            <pc:docMk/>
            <pc:sldMk cId="2346477483" sldId="276"/>
            <ac:spMk id="26" creationId="{0C883D36-3439-F641-4E92-3FB3B013399B}"/>
          </ac:spMkLst>
        </pc:spChg>
        <pc:spChg chg="del">
          <ac:chgData name="Uros Djuric" userId="7ac78c0c42dbebbd" providerId="LiveId" clId="{F4AF8B7B-49A4-46FA-A3AB-3D703CCB4639}" dt="2023-08-25T10:06:38.967" v="11160" actId="478"/>
          <ac:spMkLst>
            <pc:docMk/>
            <pc:sldMk cId="2346477483" sldId="276"/>
            <ac:spMk id="29" creationId="{AFB793CE-C20D-A2B7-38CC-0162AB0FB7E1}"/>
          </ac:spMkLst>
        </pc:spChg>
        <pc:spChg chg="add del mod">
          <ac:chgData name="Uros Djuric" userId="7ac78c0c42dbebbd" providerId="LiveId" clId="{F4AF8B7B-49A4-46FA-A3AB-3D703CCB4639}" dt="2023-08-25T10:58:52.061" v="12570" actId="478"/>
          <ac:spMkLst>
            <pc:docMk/>
            <pc:sldMk cId="2346477483" sldId="276"/>
            <ac:spMk id="31" creationId="{CF0EF21A-7690-069C-0386-322922EFAF2A}"/>
          </ac:spMkLst>
        </pc:spChg>
        <pc:spChg chg="add del">
          <ac:chgData name="Uros Djuric" userId="7ac78c0c42dbebbd" providerId="LiveId" clId="{F4AF8B7B-49A4-46FA-A3AB-3D703CCB4639}" dt="2023-08-25T11:14:12" v="12685" actId="34122"/>
          <ac:spMkLst>
            <pc:docMk/>
            <pc:sldMk cId="2346477483" sldId="276"/>
            <ac:spMk id="32" creationId="{35758BA8-59DA-4372-B118-B9B4ACC156EF}"/>
          </ac:spMkLst>
        </pc:spChg>
        <pc:spChg chg="add del">
          <ac:chgData name="Uros Djuric" userId="7ac78c0c42dbebbd" providerId="LiveId" clId="{F4AF8B7B-49A4-46FA-A3AB-3D703CCB4639}" dt="2023-08-25T11:16:06.806" v="12743" actId="34122"/>
          <ac:spMkLst>
            <pc:docMk/>
            <pc:sldMk cId="2346477483" sldId="276"/>
            <ac:spMk id="32" creationId="{3C578FB1-A02C-4358-A88E-49A3E8EFEDC0}"/>
          </ac:spMkLst>
        </pc:spChg>
        <pc:spChg chg="add del mod">
          <ac:chgData name="Uros Djuric" userId="7ac78c0c42dbebbd" providerId="LiveId" clId="{F4AF8B7B-49A4-46FA-A3AB-3D703CCB4639}" dt="2023-08-25T10:58:52.061" v="12570" actId="478"/>
          <ac:spMkLst>
            <pc:docMk/>
            <pc:sldMk cId="2346477483" sldId="276"/>
            <ac:spMk id="32" creationId="{D491E453-A528-30F5-B79F-37985FA1260A}"/>
          </ac:spMkLst>
        </pc:spChg>
        <pc:spChg chg="del mod">
          <ac:chgData name="Uros Djuric" userId="7ac78c0c42dbebbd" providerId="LiveId" clId="{F4AF8B7B-49A4-46FA-A3AB-3D703CCB4639}" dt="2023-08-25T10:58:47.438" v="12568" actId="478"/>
          <ac:spMkLst>
            <pc:docMk/>
            <pc:sldMk cId="2346477483" sldId="276"/>
            <ac:spMk id="35" creationId="{4849276D-F815-E57E-E6BE-76C7DC42E08E}"/>
          </ac:spMkLst>
        </pc:spChg>
        <pc:spChg chg="del mod">
          <ac:chgData name="Uros Djuric" userId="7ac78c0c42dbebbd" providerId="LiveId" clId="{F4AF8B7B-49A4-46FA-A3AB-3D703CCB4639}" dt="2023-08-25T10:15:12.808" v="11354" actId="478"/>
          <ac:spMkLst>
            <pc:docMk/>
            <pc:sldMk cId="2346477483" sldId="276"/>
            <ac:spMk id="38" creationId="{58A4CB96-B7D2-552E-9B3B-AB542F5B465D}"/>
          </ac:spMkLst>
        </pc:spChg>
        <pc:spChg chg="add del mod">
          <ac:chgData name="Uros Djuric" userId="7ac78c0c42dbebbd" providerId="LiveId" clId="{F4AF8B7B-49A4-46FA-A3AB-3D703CCB4639}" dt="2023-08-25T10:58:52.061" v="12570" actId="478"/>
          <ac:spMkLst>
            <pc:docMk/>
            <pc:sldMk cId="2346477483" sldId="276"/>
            <ac:spMk id="44" creationId="{686138EF-C857-518E-F0B0-F7B34DBBCF48}"/>
          </ac:spMkLst>
        </pc:spChg>
        <pc:spChg chg="add del mod">
          <ac:chgData name="Uros Djuric" userId="7ac78c0c42dbebbd" providerId="LiveId" clId="{F4AF8B7B-49A4-46FA-A3AB-3D703CCB4639}" dt="2023-08-25T10:58:47.438" v="12568" actId="478"/>
          <ac:spMkLst>
            <pc:docMk/>
            <pc:sldMk cId="2346477483" sldId="276"/>
            <ac:spMk id="45" creationId="{C4C58394-DE78-EA06-0CF4-2710504D47BD}"/>
          </ac:spMkLst>
        </pc:spChg>
        <pc:spChg chg="add del mod">
          <ac:chgData name="Uros Djuric" userId="7ac78c0c42dbebbd" providerId="LiveId" clId="{F4AF8B7B-49A4-46FA-A3AB-3D703CCB4639}" dt="2023-08-25T10:58:47.438" v="12568" actId="478"/>
          <ac:spMkLst>
            <pc:docMk/>
            <pc:sldMk cId="2346477483" sldId="276"/>
            <ac:spMk id="46" creationId="{0C563848-E5D9-A8E6-5B0A-BAEC25CD5909}"/>
          </ac:spMkLst>
        </pc:spChg>
        <pc:spChg chg="add del mod">
          <ac:chgData name="Uros Djuric" userId="7ac78c0c42dbebbd" providerId="LiveId" clId="{F4AF8B7B-49A4-46FA-A3AB-3D703CCB4639}" dt="2023-08-25T10:58:48.925" v="12569" actId="478"/>
          <ac:spMkLst>
            <pc:docMk/>
            <pc:sldMk cId="2346477483" sldId="276"/>
            <ac:spMk id="58" creationId="{64619411-2B0A-F122-1324-B4853612D2A3}"/>
          </ac:spMkLst>
        </pc:spChg>
        <pc:spChg chg="add mod">
          <ac:chgData name="Uros Djuric" userId="7ac78c0c42dbebbd" providerId="LiveId" clId="{F4AF8B7B-49A4-46FA-A3AB-3D703CCB4639}" dt="2023-08-25T10:33:12.343" v="11831" actId="164"/>
          <ac:spMkLst>
            <pc:docMk/>
            <pc:sldMk cId="2346477483" sldId="276"/>
            <ac:spMk id="59" creationId="{90465EC7-9725-CBB0-41A7-3ACE16838E2B}"/>
          </ac:spMkLst>
        </pc:spChg>
        <pc:spChg chg="add mod">
          <ac:chgData name="Uros Djuric" userId="7ac78c0c42dbebbd" providerId="LiveId" clId="{F4AF8B7B-49A4-46FA-A3AB-3D703CCB4639}" dt="2023-08-25T10:33:12.343" v="11831" actId="164"/>
          <ac:spMkLst>
            <pc:docMk/>
            <pc:sldMk cId="2346477483" sldId="276"/>
            <ac:spMk id="60" creationId="{AB90819C-A7E6-621B-A1E3-15AA555643F8}"/>
          </ac:spMkLst>
        </pc:spChg>
        <pc:spChg chg="add mod">
          <ac:chgData name="Uros Djuric" userId="7ac78c0c42dbebbd" providerId="LiveId" clId="{F4AF8B7B-49A4-46FA-A3AB-3D703CCB4639}" dt="2023-08-25T10:33:12.343" v="11831" actId="164"/>
          <ac:spMkLst>
            <pc:docMk/>
            <pc:sldMk cId="2346477483" sldId="276"/>
            <ac:spMk id="61" creationId="{534A6AA7-6F21-1FC9-F66E-571B36E88C3E}"/>
          </ac:spMkLst>
        </pc:spChg>
        <pc:spChg chg="mod">
          <ac:chgData name="Uros Djuric" userId="7ac78c0c42dbebbd" providerId="LiveId" clId="{F4AF8B7B-49A4-46FA-A3AB-3D703CCB4639}" dt="2023-08-25T10:58:01.177" v="12567" actId="20577"/>
          <ac:spMkLst>
            <pc:docMk/>
            <pc:sldMk cId="2346477483" sldId="276"/>
            <ac:spMk id="76" creationId="{154E529A-34A2-5473-8AB1-33E5EFE56B77}"/>
          </ac:spMkLst>
        </pc:spChg>
        <pc:spChg chg="add mod">
          <ac:chgData name="Uros Djuric" userId="7ac78c0c42dbebbd" providerId="LiveId" clId="{F4AF8B7B-49A4-46FA-A3AB-3D703CCB4639}" dt="2023-08-25T11:23:38.840" v="13071" actId="1076"/>
          <ac:spMkLst>
            <pc:docMk/>
            <pc:sldMk cId="2346477483" sldId="276"/>
            <ac:spMk id="87" creationId="{26849BAF-BB3A-C594-C0EF-8CB2586E0CAF}"/>
          </ac:spMkLst>
        </pc:spChg>
        <pc:spChg chg="add mod">
          <ac:chgData name="Uros Djuric" userId="7ac78c0c42dbebbd" providerId="LiveId" clId="{F4AF8B7B-49A4-46FA-A3AB-3D703CCB4639}" dt="2023-08-25T11:23:38.840" v="13071" actId="1076"/>
          <ac:spMkLst>
            <pc:docMk/>
            <pc:sldMk cId="2346477483" sldId="276"/>
            <ac:spMk id="92" creationId="{EA1D9029-7107-0CA8-8092-6F93471D0891}"/>
          </ac:spMkLst>
        </pc:spChg>
        <pc:spChg chg="add mod">
          <ac:chgData name="Uros Djuric" userId="7ac78c0c42dbebbd" providerId="LiveId" clId="{F4AF8B7B-49A4-46FA-A3AB-3D703CCB4639}" dt="2023-08-25T11:23:38.840" v="13071" actId="1076"/>
          <ac:spMkLst>
            <pc:docMk/>
            <pc:sldMk cId="2346477483" sldId="276"/>
            <ac:spMk id="93" creationId="{A220E31D-6FE0-E8F8-E6A1-12F24D2BED89}"/>
          </ac:spMkLst>
        </pc:spChg>
        <pc:spChg chg="del mod">
          <ac:chgData name="Uros Djuric" userId="7ac78c0c42dbebbd" providerId="LiveId" clId="{F4AF8B7B-49A4-46FA-A3AB-3D703CCB4639}" dt="2023-08-25T10:58:47.438" v="12568" actId="478"/>
          <ac:spMkLst>
            <pc:docMk/>
            <pc:sldMk cId="2346477483" sldId="276"/>
            <ac:spMk id="137" creationId="{BF948CEB-597D-A0F7-FC77-2D43391670EC}"/>
          </ac:spMkLst>
        </pc:spChg>
        <pc:spChg chg="del mod">
          <ac:chgData name="Uros Djuric" userId="7ac78c0c42dbebbd" providerId="LiveId" clId="{F4AF8B7B-49A4-46FA-A3AB-3D703CCB4639}" dt="2023-08-25T10:58:52.061" v="12570" actId="478"/>
          <ac:spMkLst>
            <pc:docMk/>
            <pc:sldMk cId="2346477483" sldId="276"/>
            <ac:spMk id="145" creationId="{302AD539-0531-431A-2239-BC773830CC9C}"/>
          </ac:spMkLst>
        </pc:spChg>
        <pc:spChg chg="del mod">
          <ac:chgData name="Uros Djuric" userId="7ac78c0c42dbebbd" providerId="LiveId" clId="{F4AF8B7B-49A4-46FA-A3AB-3D703CCB4639}" dt="2023-08-25T10:58:52.061" v="12570" actId="478"/>
          <ac:spMkLst>
            <pc:docMk/>
            <pc:sldMk cId="2346477483" sldId="276"/>
            <ac:spMk id="146" creationId="{75E7B662-CDCB-7974-FC34-AFE379651EFF}"/>
          </ac:spMkLst>
        </pc:spChg>
        <pc:spChg chg="del mod">
          <ac:chgData name="Uros Djuric" userId="7ac78c0c42dbebbd" providerId="LiveId" clId="{F4AF8B7B-49A4-46FA-A3AB-3D703CCB4639}" dt="2023-08-25T10:58:47.438" v="12568" actId="478"/>
          <ac:spMkLst>
            <pc:docMk/>
            <pc:sldMk cId="2346477483" sldId="276"/>
            <ac:spMk id="149" creationId="{CE3C59ED-8F9F-CDBD-0359-7B2748EEC351}"/>
          </ac:spMkLst>
        </pc:spChg>
        <pc:spChg chg="del mod">
          <ac:chgData name="Uros Djuric" userId="7ac78c0c42dbebbd" providerId="LiveId" clId="{F4AF8B7B-49A4-46FA-A3AB-3D703CCB4639}" dt="2023-08-25T10:58:47.438" v="12568" actId="478"/>
          <ac:spMkLst>
            <pc:docMk/>
            <pc:sldMk cId="2346477483" sldId="276"/>
            <ac:spMk id="150" creationId="{6E0C5E9E-422E-9EF7-F989-566D7985124D}"/>
          </ac:spMkLst>
        </pc:spChg>
        <pc:grpChg chg="add mod">
          <ac:chgData name="Uros Djuric" userId="7ac78c0c42dbebbd" providerId="LiveId" clId="{F4AF8B7B-49A4-46FA-A3AB-3D703CCB4639}" dt="2023-08-25T11:23:38.840" v="13071" actId="1076"/>
          <ac:grpSpMkLst>
            <pc:docMk/>
            <pc:sldMk cId="2346477483" sldId="276"/>
            <ac:grpSpMk id="2" creationId="{C462F900-1E78-9DE6-7622-FC008B54F582}"/>
          </ac:grpSpMkLst>
        </pc:grpChg>
        <pc:grpChg chg="del mod">
          <ac:chgData name="Uros Djuric" userId="7ac78c0c42dbebbd" providerId="LiveId" clId="{F4AF8B7B-49A4-46FA-A3AB-3D703CCB4639}" dt="2023-08-25T10:15:16.026" v="11357" actId="478"/>
          <ac:grpSpMkLst>
            <pc:docMk/>
            <pc:sldMk cId="2346477483" sldId="276"/>
            <ac:grpSpMk id="5" creationId="{AEB06DDF-022A-F2CA-F9A5-0B5498EF34E4}"/>
          </ac:grpSpMkLst>
        </pc:grpChg>
        <pc:grpChg chg="add del mod ord">
          <ac:chgData name="Uros Djuric" userId="7ac78c0c42dbebbd" providerId="LiveId" clId="{F4AF8B7B-49A4-46FA-A3AB-3D703CCB4639}" dt="2023-08-25T10:58:47.438" v="12568" actId="478"/>
          <ac:grpSpMkLst>
            <pc:docMk/>
            <pc:sldMk cId="2346477483" sldId="276"/>
            <ac:grpSpMk id="6" creationId="{0EC12ECF-524F-056C-0BBD-81D875EBF046}"/>
          </ac:grpSpMkLst>
        </pc:grpChg>
        <pc:grpChg chg="add mod">
          <ac:chgData name="Uros Djuric" userId="7ac78c0c42dbebbd" providerId="LiveId" clId="{F4AF8B7B-49A4-46FA-A3AB-3D703CCB4639}" dt="2023-08-25T11:23:38.840" v="13071" actId="1076"/>
          <ac:grpSpMkLst>
            <pc:docMk/>
            <pc:sldMk cId="2346477483" sldId="276"/>
            <ac:grpSpMk id="7" creationId="{6CBCFA6F-4300-4CB0-EE62-A45B5533BADB}"/>
          </ac:grpSpMkLst>
        </pc:grpChg>
        <pc:grpChg chg="add mod">
          <ac:chgData name="Uros Djuric" userId="7ac78c0c42dbebbd" providerId="LiveId" clId="{F4AF8B7B-49A4-46FA-A3AB-3D703CCB4639}" dt="2023-08-25T11:23:38.840" v="13071" actId="1076"/>
          <ac:grpSpMkLst>
            <pc:docMk/>
            <pc:sldMk cId="2346477483" sldId="276"/>
            <ac:grpSpMk id="11" creationId="{38B44D96-126E-57E8-A647-EDE70622C6E6}"/>
          </ac:grpSpMkLst>
        </pc:grpChg>
        <pc:grpChg chg="del mod">
          <ac:chgData name="Uros Djuric" userId="7ac78c0c42dbebbd" providerId="LiveId" clId="{F4AF8B7B-49A4-46FA-A3AB-3D703CCB4639}" dt="2023-08-25T10:19:39.399" v="11360" actId="478"/>
          <ac:grpSpMkLst>
            <pc:docMk/>
            <pc:sldMk cId="2346477483" sldId="276"/>
            <ac:grpSpMk id="12" creationId="{061FE779-4DD1-3631-D260-DF1AD2F0586D}"/>
          </ac:grpSpMkLst>
        </pc:grpChg>
        <pc:grpChg chg="add del mod">
          <ac:chgData name="Uros Djuric" userId="7ac78c0c42dbebbd" providerId="LiveId" clId="{F4AF8B7B-49A4-46FA-A3AB-3D703CCB4639}" dt="2023-08-25T10:15:17.520" v="11359" actId="478"/>
          <ac:grpSpMkLst>
            <pc:docMk/>
            <pc:sldMk cId="2346477483" sldId="276"/>
            <ac:grpSpMk id="19" creationId="{75AE4634-9BFB-DD78-9ACE-A3DEE771F645}"/>
          </ac:grpSpMkLst>
        </pc:grpChg>
        <pc:grpChg chg="add del mod">
          <ac:chgData name="Uros Djuric" userId="7ac78c0c42dbebbd" providerId="LiveId" clId="{F4AF8B7B-49A4-46FA-A3AB-3D703CCB4639}" dt="2023-08-25T10:58:47.438" v="12568" actId="478"/>
          <ac:grpSpMkLst>
            <pc:docMk/>
            <pc:sldMk cId="2346477483" sldId="276"/>
            <ac:grpSpMk id="21" creationId="{0452E536-5BC0-7469-FBC3-71D3362D1ABA}"/>
          </ac:grpSpMkLst>
        </pc:grpChg>
        <pc:grpChg chg="add del mod">
          <ac:chgData name="Uros Djuric" userId="7ac78c0c42dbebbd" providerId="LiveId" clId="{F4AF8B7B-49A4-46FA-A3AB-3D703CCB4639}" dt="2023-08-25T10:58:47.438" v="12568" actId="478"/>
          <ac:grpSpMkLst>
            <pc:docMk/>
            <pc:sldMk cId="2346477483" sldId="276"/>
            <ac:grpSpMk id="27" creationId="{802F66BB-1216-7CAA-EF51-B1D41D010A9C}"/>
          </ac:grpSpMkLst>
        </pc:grpChg>
        <pc:grpChg chg="del mod">
          <ac:chgData name="Uros Djuric" userId="7ac78c0c42dbebbd" providerId="LiveId" clId="{F4AF8B7B-49A4-46FA-A3AB-3D703CCB4639}" dt="2023-08-25T10:15:16.837" v="11358" actId="478"/>
          <ac:grpSpMkLst>
            <pc:docMk/>
            <pc:sldMk cId="2346477483" sldId="276"/>
            <ac:grpSpMk id="30" creationId="{DB563FF2-4514-7EC2-6445-401B9332A52E}"/>
          </ac:grpSpMkLst>
        </pc:grpChg>
        <pc:grpChg chg="add del mod">
          <ac:chgData name="Uros Djuric" userId="7ac78c0c42dbebbd" providerId="LiveId" clId="{F4AF8B7B-49A4-46FA-A3AB-3D703CCB4639}" dt="2023-08-25T10:58:52.061" v="12570" actId="478"/>
          <ac:grpSpMkLst>
            <pc:docMk/>
            <pc:sldMk cId="2346477483" sldId="276"/>
            <ac:grpSpMk id="36" creationId="{0ADE8527-FF2B-F1B1-43DD-F2492CA657C4}"/>
          </ac:grpSpMkLst>
        </pc:grpChg>
        <pc:grpChg chg="add del mod">
          <ac:chgData name="Uros Djuric" userId="7ac78c0c42dbebbd" providerId="LiveId" clId="{F4AF8B7B-49A4-46FA-A3AB-3D703CCB4639}" dt="2023-08-25T10:58:47.438" v="12568" actId="478"/>
          <ac:grpSpMkLst>
            <pc:docMk/>
            <pc:sldMk cId="2346477483" sldId="276"/>
            <ac:grpSpMk id="39" creationId="{4EFA6847-41A5-410C-1C8F-1A631C763977}"/>
          </ac:grpSpMkLst>
        </pc:grpChg>
        <pc:grpChg chg="add del mod">
          <ac:chgData name="Uros Djuric" userId="7ac78c0c42dbebbd" providerId="LiveId" clId="{F4AF8B7B-49A4-46FA-A3AB-3D703CCB4639}" dt="2023-08-25T10:58:47.438" v="12568" actId="478"/>
          <ac:grpSpMkLst>
            <pc:docMk/>
            <pc:sldMk cId="2346477483" sldId="276"/>
            <ac:grpSpMk id="47" creationId="{856133BA-8414-D62B-73C7-D7768DA19581}"/>
          </ac:grpSpMkLst>
        </pc:grpChg>
        <pc:grpChg chg="add del mod">
          <ac:chgData name="Uros Djuric" userId="7ac78c0c42dbebbd" providerId="LiveId" clId="{F4AF8B7B-49A4-46FA-A3AB-3D703CCB4639}" dt="2023-08-25T10:58:47.438" v="12568" actId="478"/>
          <ac:grpSpMkLst>
            <pc:docMk/>
            <pc:sldMk cId="2346477483" sldId="276"/>
            <ac:grpSpMk id="54" creationId="{A9345E42-9AEE-E998-3D38-19522037D3F2}"/>
          </ac:grpSpMkLst>
        </pc:grpChg>
        <pc:grpChg chg="add del mod">
          <ac:chgData name="Uros Djuric" userId="7ac78c0c42dbebbd" providerId="LiveId" clId="{F4AF8B7B-49A4-46FA-A3AB-3D703CCB4639}" dt="2023-08-25T10:57:35.964" v="12511" actId="478"/>
          <ac:grpSpMkLst>
            <pc:docMk/>
            <pc:sldMk cId="2346477483" sldId="276"/>
            <ac:grpSpMk id="74" creationId="{EB7C0A8C-210D-B2D9-1752-55245B50560D}"/>
          </ac:grpSpMkLst>
        </pc:grpChg>
        <pc:grpChg chg="add mod">
          <ac:chgData name="Uros Djuric" userId="7ac78c0c42dbebbd" providerId="LiveId" clId="{F4AF8B7B-49A4-46FA-A3AB-3D703CCB4639}" dt="2023-08-25T11:23:38.840" v="13071" actId="1076"/>
          <ac:grpSpMkLst>
            <pc:docMk/>
            <pc:sldMk cId="2346477483" sldId="276"/>
            <ac:grpSpMk id="83" creationId="{82FA0AB7-79B9-BC61-FDF7-439DB5DF0C2D}"/>
          </ac:grpSpMkLst>
        </pc:grpChg>
        <pc:grpChg chg="add del mod">
          <ac:chgData name="Uros Djuric" userId="7ac78c0c42dbebbd" providerId="LiveId" clId="{F4AF8B7B-49A4-46FA-A3AB-3D703CCB4639}" dt="2023-08-25T11:23:38.840" v="13071" actId="1076"/>
          <ac:grpSpMkLst>
            <pc:docMk/>
            <pc:sldMk cId="2346477483" sldId="276"/>
            <ac:grpSpMk id="88" creationId="{73B85303-66EC-F5DC-3DDF-A14922AC7F29}"/>
          </ac:grpSpMkLst>
        </pc:grpChg>
        <pc:grpChg chg="add del mod">
          <ac:chgData name="Uros Djuric" userId="7ac78c0c42dbebbd" providerId="LiveId" clId="{F4AF8B7B-49A4-46FA-A3AB-3D703CCB4639}" dt="2023-08-25T11:16:06.806" v="12743" actId="34122"/>
          <ac:grpSpMkLst>
            <pc:docMk/>
            <pc:sldMk cId="2346477483" sldId="276"/>
            <ac:grpSpMk id="94" creationId="{3E42D9FB-1AAF-11CB-BE0B-2934FF437208}"/>
          </ac:grpSpMkLst>
        </pc:grpChg>
        <pc:grpChg chg="add del mod">
          <ac:chgData name="Uros Djuric" userId="7ac78c0c42dbebbd" providerId="LiveId" clId="{F4AF8B7B-49A4-46FA-A3AB-3D703CCB4639}" dt="2023-08-25T11:23:38.840" v="13071" actId="1076"/>
          <ac:grpSpMkLst>
            <pc:docMk/>
            <pc:sldMk cId="2346477483" sldId="276"/>
            <ac:grpSpMk id="104" creationId="{7C2C237C-4C8E-2EE7-42FE-F985864E3325}"/>
          </ac:grpSpMkLst>
        </pc:grpChg>
        <pc:grpChg chg="del mod">
          <ac:chgData name="Uros Djuric" userId="7ac78c0c42dbebbd" providerId="LiveId" clId="{F4AF8B7B-49A4-46FA-A3AB-3D703CCB4639}" dt="2023-08-25T10:58:47.438" v="12568" actId="478"/>
          <ac:grpSpMkLst>
            <pc:docMk/>
            <pc:sldMk cId="2346477483" sldId="276"/>
            <ac:grpSpMk id="111" creationId="{27275315-EFAA-E7E4-2E87-64E93D150160}"/>
          </ac:grpSpMkLst>
        </pc:grpChg>
        <pc:grpChg chg="del mod">
          <ac:chgData name="Uros Djuric" userId="7ac78c0c42dbebbd" providerId="LiveId" clId="{F4AF8B7B-49A4-46FA-A3AB-3D703CCB4639}" dt="2023-08-25T10:58:47.438" v="12568" actId="478"/>
          <ac:grpSpMkLst>
            <pc:docMk/>
            <pc:sldMk cId="2346477483" sldId="276"/>
            <ac:grpSpMk id="115" creationId="{A151C01F-149F-45DA-1255-06857CC5F96C}"/>
          </ac:grpSpMkLst>
        </pc:grpChg>
        <pc:picChg chg="del">
          <ac:chgData name="Uros Djuric" userId="7ac78c0c42dbebbd" providerId="LiveId" clId="{F4AF8B7B-49A4-46FA-A3AB-3D703CCB4639}" dt="2023-08-25T10:06:33.890" v="11158" actId="478"/>
          <ac:picMkLst>
            <pc:docMk/>
            <pc:sldMk cId="2346477483" sldId="276"/>
            <ac:picMk id="2" creationId="{1D39FB88-AD0C-43D9-99FC-633F74D24876}"/>
          </ac:picMkLst>
        </pc:picChg>
        <pc:picChg chg="del">
          <ac:chgData name="Uros Djuric" userId="7ac78c0c42dbebbd" providerId="LiveId" clId="{F4AF8B7B-49A4-46FA-A3AB-3D703CCB4639}" dt="2023-08-25T10:06:39.615" v="11161" actId="478"/>
          <ac:picMkLst>
            <pc:docMk/>
            <pc:sldMk cId="2346477483" sldId="276"/>
            <ac:picMk id="3" creationId="{0B434EE4-9C40-2496-5292-D6C9DBBC1CB4}"/>
          </ac:picMkLst>
        </pc:picChg>
        <pc:picChg chg="add del mod">
          <ac:chgData name="Uros Djuric" userId="7ac78c0c42dbebbd" providerId="LiveId" clId="{F4AF8B7B-49A4-46FA-A3AB-3D703CCB4639}" dt="2023-08-25T10:58:52.061" v="12570" actId="478"/>
          <ac:picMkLst>
            <pc:docMk/>
            <pc:sldMk cId="2346477483" sldId="276"/>
            <ac:picMk id="3" creationId="{8FB6924B-55E5-A472-D940-556222ED20B7}"/>
          </ac:picMkLst>
        </pc:picChg>
        <pc:picChg chg="del">
          <ac:chgData name="Uros Djuric" userId="7ac78c0c42dbebbd" providerId="LiveId" clId="{F4AF8B7B-49A4-46FA-A3AB-3D703CCB4639}" dt="2023-08-25T10:31:38.126" v="11810" actId="478"/>
          <ac:picMkLst>
            <pc:docMk/>
            <pc:sldMk cId="2346477483" sldId="276"/>
            <ac:picMk id="4" creationId="{3D4CBB1B-3CA4-7B31-63DF-92B924F3732B}"/>
          </ac:picMkLst>
        </pc:picChg>
        <pc:picChg chg="del">
          <ac:chgData name="Uros Djuric" userId="7ac78c0c42dbebbd" providerId="LiveId" clId="{F4AF8B7B-49A4-46FA-A3AB-3D703CCB4639}" dt="2023-08-25T10:07:29.086" v="11172" actId="478"/>
          <ac:picMkLst>
            <pc:docMk/>
            <pc:sldMk cId="2346477483" sldId="276"/>
            <ac:picMk id="8" creationId="{8ADE2A47-E998-5E7D-31B5-5D6C993BF389}"/>
          </ac:picMkLst>
        </pc:picChg>
        <pc:picChg chg="del mod ord modCrop">
          <ac:chgData name="Uros Djuric" userId="7ac78c0c42dbebbd" providerId="LiveId" clId="{F4AF8B7B-49A4-46FA-A3AB-3D703CCB4639}" dt="2023-08-25T10:58:47.438" v="12568" actId="478"/>
          <ac:picMkLst>
            <pc:docMk/>
            <pc:sldMk cId="2346477483" sldId="276"/>
            <ac:picMk id="9" creationId="{B5E64E84-C861-4099-7F3B-FCA7E94DC15D}"/>
          </ac:picMkLst>
        </pc:picChg>
        <pc:picChg chg="add del mod ord modCrop">
          <ac:chgData name="Uros Djuric" userId="7ac78c0c42dbebbd" providerId="LiveId" clId="{F4AF8B7B-49A4-46FA-A3AB-3D703CCB4639}" dt="2023-08-25T10:58:47.438" v="12568" actId="478"/>
          <ac:picMkLst>
            <pc:docMk/>
            <pc:sldMk cId="2346477483" sldId="276"/>
            <ac:picMk id="14" creationId="{DC3D1A70-1756-CA0E-EF5C-C53B7785B922}"/>
          </ac:picMkLst>
        </pc:picChg>
        <pc:picChg chg="add del mod ord">
          <ac:chgData name="Uros Djuric" userId="7ac78c0c42dbebbd" providerId="LiveId" clId="{F4AF8B7B-49A4-46FA-A3AB-3D703CCB4639}" dt="2023-08-25T10:58:47.438" v="12568" actId="478"/>
          <ac:picMkLst>
            <pc:docMk/>
            <pc:sldMk cId="2346477483" sldId="276"/>
            <ac:picMk id="15" creationId="{AE9A208A-A154-7381-8B05-FE8148501D8F}"/>
          </ac:picMkLst>
        </pc:picChg>
        <pc:picChg chg="add del mod ord modCrop">
          <ac:chgData name="Uros Djuric" userId="7ac78c0c42dbebbd" providerId="LiveId" clId="{F4AF8B7B-49A4-46FA-A3AB-3D703CCB4639}" dt="2023-08-25T10:58:47.438" v="12568" actId="478"/>
          <ac:picMkLst>
            <pc:docMk/>
            <pc:sldMk cId="2346477483" sldId="276"/>
            <ac:picMk id="16" creationId="{519A752C-E478-2377-6BCE-7BC17A4E067D}"/>
          </ac:picMkLst>
        </pc:picChg>
        <pc:picChg chg="add del mod ord modCrop">
          <ac:chgData name="Uros Djuric" userId="7ac78c0c42dbebbd" providerId="LiveId" clId="{F4AF8B7B-49A4-46FA-A3AB-3D703CCB4639}" dt="2023-08-25T10:58:47.438" v="12568" actId="478"/>
          <ac:picMkLst>
            <pc:docMk/>
            <pc:sldMk cId="2346477483" sldId="276"/>
            <ac:picMk id="17" creationId="{6766EDE0-99D8-3CB8-A17E-B8C921FA19D5}"/>
          </ac:picMkLst>
        </pc:picChg>
        <pc:picChg chg="add del mod modCrop">
          <ac:chgData name="Uros Djuric" userId="7ac78c0c42dbebbd" providerId="LiveId" clId="{F4AF8B7B-49A4-46FA-A3AB-3D703CCB4639}" dt="2023-08-25T10:58:47.438" v="12568" actId="478"/>
          <ac:picMkLst>
            <pc:docMk/>
            <pc:sldMk cId="2346477483" sldId="276"/>
            <ac:picMk id="18" creationId="{E3963621-B217-35A3-D665-C97CF84F9C20}"/>
          </ac:picMkLst>
        </pc:picChg>
        <pc:picChg chg="add del mod modCrop">
          <ac:chgData name="Uros Djuric" userId="7ac78c0c42dbebbd" providerId="LiveId" clId="{F4AF8B7B-49A4-46FA-A3AB-3D703CCB4639}" dt="2023-08-25T10:58:47.438" v="12568" actId="478"/>
          <ac:picMkLst>
            <pc:docMk/>
            <pc:sldMk cId="2346477483" sldId="276"/>
            <ac:picMk id="20" creationId="{82C500A2-2C96-7C35-C605-D8098A8D7CC2}"/>
          </ac:picMkLst>
        </pc:picChg>
        <pc:picChg chg="del">
          <ac:chgData name="Uros Djuric" userId="7ac78c0c42dbebbd" providerId="LiveId" clId="{F4AF8B7B-49A4-46FA-A3AB-3D703CCB4639}" dt="2023-08-25T10:06:41.262" v="11162" actId="478"/>
          <ac:picMkLst>
            <pc:docMk/>
            <pc:sldMk cId="2346477483" sldId="276"/>
            <ac:picMk id="25" creationId="{BC44D03B-873D-4986-5E38-2B8C22DFBB7F}"/>
          </ac:picMkLst>
        </pc:picChg>
        <pc:picChg chg="del">
          <ac:chgData name="Uros Djuric" userId="7ac78c0c42dbebbd" providerId="LiveId" clId="{F4AF8B7B-49A4-46FA-A3AB-3D703CCB4639}" dt="2023-08-25T10:06:37.232" v="11159" actId="478"/>
          <ac:picMkLst>
            <pc:docMk/>
            <pc:sldMk cId="2346477483" sldId="276"/>
            <ac:picMk id="28" creationId="{6D26235F-90FE-566D-D8E9-A4C4191A8E49}"/>
          </ac:picMkLst>
        </pc:picChg>
        <pc:picChg chg="del">
          <ac:chgData name="Uros Djuric" userId="7ac78c0c42dbebbd" providerId="LiveId" clId="{F4AF8B7B-49A4-46FA-A3AB-3D703CCB4639}" dt="2023-08-25T10:58:47.438" v="12568" actId="478"/>
          <ac:picMkLst>
            <pc:docMk/>
            <pc:sldMk cId="2346477483" sldId="276"/>
            <ac:picMk id="33" creationId="{27BB1648-C34E-C29B-27AB-ED865B14C08A}"/>
          </ac:picMkLst>
        </pc:picChg>
        <pc:picChg chg="del mod">
          <ac:chgData name="Uros Djuric" userId="7ac78c0c42dbebbd" providerId="LiveId" clId="{F4AF8B7B-49A4-46FA-A3AB-3D703CCB4639}" dt="2023-08-25T10:58:47.438" v="12568" actId="478"/>
          <ac:picMkLst>
            <pc:docMk/>
            <pc:sldMk cId="2346477483" sldId="276"/>
            <ac:picMk id="34" creationId="{2D3F6A05-E062-27FC-386C-4C106DC97B6B}"/>
          </ac:picMkLst>
        </pc:picChg>
        <pc:picChg chg="del mod">
          <ac:chgData name="Uros Djuric" userId="7ac78c0c42dbebbd" providerId="LiveId" clId="{F4AF8B7B-49A4-46FA-A3AB-3D703CCB4639}" dt="2023-08-25T10:15:15.228" v="11356" actId="478"/>
          <ac:picMkLst>
            <pc:docMk/>
            <pc:sldMk cId="2346477483" sldId="276"/>
            <ac:picMk id="37" creationId="{EE686A4E-9E49-5C5A-9BCB-E59CC7041462}"/>
          </ac:picMkLst>
        </pc:picChg>
        <pc:picChg chg="add del mod">
          <ac:chgData name="Uros Djuric" userId="7ac78c0c42dbebbd" providerId="LiveId" clId="{F4AF8B7B-49A4-46FA-A3AB-3D703CCB4639}" dt="2023-08-25T10:58:52.061" v="12570" actId="478"/>
          <ac:picMkLst>
            <pc:docMk/>
            <pc:sldMk cId="2346477483" sldId="276"/>
            <ac:picMk id="43" creationId="{F54A1F22-5053-674C-19E0-CE4096936396}"/>
          </ac:picMkLst>
        </pc:picChg>
        <pc:picChg chg="add del mod modCrop">
          <ac:chgData name="Uros Djuric" userId="7ac78c0c42dbebbd" providerId="LiveId" clId="{F4AF8B7B-49A4-46FA-A3AB-3D703CCB4639}" dt="2023-08-25T10:58:47.438" v="12568" actId="478"/>
          <ac:picMkLst>
            <pc:docMk/>
            <pc:sldMk cId="2346477483" sldId="276"/>
            <ac:picMk id="53" creationId="{EB395A34-C7E5-B9F8-23ED-D22CA6513A6A}"/>
          </ac:picMkLst>
        </pc:picChg>
        <pc:picChg chg="del mod ord">
          <ac:chgData name="Uros Djuric" userId="7ac78c0c42dbebbd" providerId="LiveId" clId="{F4AF8B7B-49A4-46FA-A3AB-3D703CCB4639}" dt="2023-08-25T10:58:47.438" v="12568" actId="478"/>
          <ac:picMkLst>
            <pc:docMk/>
            <pc:sldMk cId="2346477483" sldId="276"/>
            <ac:picMk id="69" creationId="{E519A6CD-B096-D44C-BEEB-EB93FA48AE65}"/>
          </ac:picMkLst>
        </pc:picChg>
        <pc:picChg chg="add mod">
          <ac:chgData name="Uros Djuric" userId="7ac78c0c42dbebbd" providerId="LiveId" clId="{F4AF8B7B-49A4-46FA-A3AB-3D703CCB4639}" dt="2023-08-25T10:59:22.023" v="12580" actId="108"/>
          <ac:picMkLst>
            <pc:docMk/>
            <pc:sldMk cId="2346477483" sldId="276"/>
            <ac:picMk id="75" creationId="{938C14BF-2971-6411-F92F-53EC1991C7D9}"/>
          </ac:picMkLst>
        </pc:picChg>
        <pc:picChg chg="add mod ord">
          <ac:chgData name="Uros Djuric" userId="7ac78c0c42dbebbd" providerId="LiveId" clId="{F4AF8B7B-49A4-46FA-A3AB-3D703CCB4639}" dt="2023-08-25T11:23:38.840" v="13071" actId="1076"/>
          <ac:picMkLst>
            <pc:docMk/>
            <pc:sldMk cId="2346477483" sldId="276"/>
            <ac:picMk id="78" creationId="{E4ACB419-FD7A-0294-491F-ED258D56AC81}"/>
          </ac:picMkLst>
        </pc:picChg>
        <pc:picChg chg="add mod ord modCrop">
          <ac:chgData name="Uros Djuric" userId="7ac78c0c42dbebbd" providerId="LiveId" clId="{F4AF8B7B-49A4-46FA-A3AB-3D703CCB4639}" dt="2023-08-25T11:23:38.840" v="13071" actId="1076"/>
          <ac:picMkLst>
            <pc:docMk/>
            <pc:sldMk cId="2346477483" sldId="276"/>
            <ac:picMk id="79" creationId="{D01A8622-CF10-9525-7E59-4E575DA2EE3B}"/>
          </ac:picMkLst>
        </pc:picChg>
        <pc:picChg chg="add mod ord">
          <ac:chgData name="Uros Djuric" userId="7ac78c0c42dbebbd" providerId="LiveId" clId="{F4AF8B7B-49A4-46FA-A3AB-3D703CCB4639}" dt="2023-08-25T11:23:38.840" v="13071" actId="1076"/>
          <ac:picMkLst>
            <pc:docMk/>
            <pc:sldMk cId="2346477483" sldId="276"/>
            <ac:picMk id="81" creationId="{1FF7D4D5-2FD8-47C8-C124-2C32F8EF60BE}"/>
          </ac:picMkLst>
        </pc:picChg>
        <pc:picChg chg="add mod">
          <ac:chgData name="Uros Djuric" userId="7ac78c0c42dbebbd" providerId="LiveId" clId="{F4AF8B7B-49A4-46FA-A3AB-3D703CCB4639}" dt="2023-08-25T11:23:38.840" v="13071" actId="1076"/>
          <ac:picMkLst>
            <pc:docMk/>
            <pc:sldMk cId="2346477483" sldId="276"/>
            <ac:picMk id="82" creationId="{46ACE135-BD21-C72F-2E65-8E187B260663}"/>
          </ac:picMkLst>
        </pc:picChg>
        <pc:inkChg chg="mod">
          <ac:chgData name="Uros Djuric" userId="7ac78c0c42dbebbd" providerId="LiveId" clId="{F4AF8B7B-49A4-46FA-A3AB-3D703CCB4639}" dt="2023-08-25T11:21:32.650" v="12898"/>
          <ac:inkMkLst>
            <pc:docMk/>
            <pc:sldMk cId="2346477483" sldId="276"/>
            <ac:inkMk id="3" creationId="{7B57C895-230A-EF7E-ED7B-EA0C559E6185}"/>
          </ac:inkMkLst>
        </pc:inkChg>
        <pc:inkChg chg="mod">
          <ac:chgData name="Uros Djuric" userId="7ac78c0c42dbebbd" providerId="LiveId" clId="{F4AF8B7B-49A4-46FA-A3AB-3D703CCB4639}" dt="2023-08-25T11:21:32.650" v="12898"/>
          <ac:inkMkLst>
            <pc:docMk/>
            <pc:sldMk cId="2346477483" sldId="276"/>
            <ac:inkMk id="4" creationId="{B4D38906-B44E-24A3-D4BF-5318DA20FC4E}"/>
          </ac:inkMkLst>
        </pc:inkChg>
        <pc:inkChg chg="mod">
          <ac:chgData name="Uros Djuric" userId="7ac78c0c42dbebbd" providerId="LiveId" clId="{F4AF8B7B-49A4-46FA-A3AB-3D703CCB4639}" dt="2023-08-25T11:21:32.650" v="12898"/>
          <ac:inkMkLst>
            <pc:docMk/>
            <pc:sldMk cId="2346477483" sldId="276"/>
            <ac:inkMk id="5" creationId="{F603C207-2DC3-AB65-A5F1-A79F58942C4C}"/>
          </ac:inkMkLst>
        </pc:inkChg>
        <pc:inkChg chg="mod">
          <ac:chgData name="Uros Djuric" userId="7ac78c0c42dbebbd" providerId="LiveId" clId="{F4AF8B7B-49A4-46FA-A3AB-3D703CCB4639}" dt="2023-08-25T10:21:06.827" v="11372"/>
          <ac:inkMkLst>
            <pc:docMk/>
            <pc:sldMk cId="2346477483" sldId="276"/>
            <ac:inkMk id="7" creationId="{1A5634D5-189B-3CE5-4B9A-77700D7F1525}"/>
          </ac:inkMkLst>
        </pc:inkChg>
        <pc:inkChg chg="mod">
          <ac:chgData name="Uros Djuric" userId="7ac78c0c42dbebbd" providerId="LiveId" clId="{F4AF8B7B-49A4-46FA-A3AB-3D703CCB4639}" dt="2023-08-25T10:21:06.827" v="11372"/>
          <ac:inkMkLst>
            <pc:docMk/>
            <pc:sldMk cId="2346477483" sldId="276"/>
            <ac:inkMk id="8" creationId="{0401A788-EF3C-6621-20B8-55452D8F89C4}"/>
          </ac:inkMkLst>
        </pc:inkChg>
        <pc:inkChg chg="mod">
          <ac:chgData name="Uros Djuric" userId="7ac78c0c42dbebbd" providerId="LiveId" clId="{F4AF8B7B-49A4-46FA-A3AB-3D703CCB4639}" dt="2023-08-25T11:21:47.813" v="12900"/>
          <ac:inkMkLst>
            <pc:docMk/>
            <pc:sldMk cId="2346477483" sldId="276"/>
            <ac:inkMk id="8" creationId="{78D5DEEB-3CE9-C541-8790-4F7CD506DC1F}"/>
          </ac:inkMkLst>
        </pc:inkChg>
        <pc:inkChg chg="mod">
          <ac:chgData name="Uros Djuric" userId="7ac78c0c42dbebbd" providerId="LiveId" clId="{F4AF8B7B-49A4-46FA-A3AB-3D703CCB4639}" dt="2023-08-25T11:21:47.813" v="12900"/>
          <ac:inkMkLst>
            <pc:docMk/>
            <pc:sldMk cId="2346477483" sldId="276"/>
            <ac:inkMk id="9" creationId="{D71E404D-0883-1C61-C8D1-D8D22D386020}"/>
          </ac:inkMkLst>
        </pc:inkChg>
        <pc:inkChg chg="mod">
          <ac:chgData name="Uros Djuric" userId="7ac78c0c42dbebbd" providerId="LiveId" clId="{F4AF8B7B-49A4-46FA-A3AB-3D703CCB4639}" dt="2023-08-25T10:21:06.827" v="11372"/>
          <ac:inkMkLst>
            <pc:docMk/>
            <pc:sldMk cId="2346477483" sldId="276"/>
            <ac:inkMk id="10" creationId="{7B11A9AF-7D70-B5C6-7EE9-DEF66B668FC0}"/>
          </ac:inkMkLst>
        </pc:inkChg>
        <pc:inkChg chg="mod">
          <ac:chgData name="Uros Djuric" userId="7ac78c0c42dbebbd" providerId="LiveId" clId="{F4AF8B7B-49A4-46FA-A3AB-3D703CCB4639}" dt="2023-08-25T11:21:47.813" v="12900"/>
          <ac:inkMkLst>
            <pc:docMk/>
            <pc:sldMk cId="2346477483" sldId="276"/>
            <ac:inkMk id="10" creationId="{EEA361DC-ABAB-AECE-D0FF-331D34519903}"/>
          </ac:inkMkLst>
        </pc:inkChg>
        <pc:inkChg chg="mod">
          <ac:chgData name="Uros Djuric" userId="7ac78c0c42dbebbd" providerId="LiveId" clId="{F4AF8B7B-49A4-46FA-A3AB-3D703CCB4639}" dt="2023-08-25T11:21:54.255" v="12903"/>
          <ac:inkMkLst>
            <pc:docMk/>
            <pc:sldMk cId="2346477483" sldId="276"/>
            <ac:inkMk id="12" creationId="{D6B464A6-2A34-2CFF-A1E6-5906E246A30B}"/>
          </ac:inkMkLst>
        </pc:inkChg>
        <pc:inkChg chg="mod">
          <ac:chgData name="Uros Djuric" userId="7ac78c0c42dbebbd" providerId="LiveId" clId="{F4AF8B7B-49A4-46FA-A3AB-3D703CCB4639}" dt="2023-08-25T11:21:54.255" v="12903"/>
          <ac:inkMkLst>
            <pc:docMk/>
            <pc:sldMk cId="2346477483" sldId="276"/>
            <ac:inkMk id="13" creationId="{F3115C78-DBE9-3698-DEE0-2F87EE9F435C}"/>
          </ac:inkMkLst>
        </pc:inkChg>
        <pc:inkChg chg="mod">
          <ac:chgData name="Uros Djuric" userId="7ac78c0c42dbebbd" providerId="LiveId" clId="{F4AF8B7B-49A4-46FA-A3AB-3D703CCB4639}" dt="2023-08-25T11:21:54.255" v="12903"/>
          <ac:inkMkLst>
            <pc:docMk/>
            <pc:sldMk cId="2346477483" sldId="276"/>
            <ac:inkMk id="14" creationId="{6BDFD8DA-C71E-0B0C-AE6B-3781BD369DD2}"/>
          </ac:inkMkLst>
        </pc:inkChg>
        <pc:inkChg chg="mod">
          <ac:chgData name="Uros Djuric" userId="7ac78c0c42dbebbd" providerId="LiveId" clId="{F4AF8B7B-49A4-46FA-A3AB-3D703CCB4639}" dt="2023-08-25T10:12:27.546" v="11313"/>
          <ac:inkMkLst>
            <pc:docMk/>
            <pc:sldMk cId="2346477483" sldId="276"/>
            <ac:inkMk id="20" creationId="{12DA194E-E02D-81B4-D2D6-D0D37F554B0F}"/>
          </ac:inkMkLst>
        </pc:inkChg>
        <pc:inkChg chg="mod">
          <ac:chgData name="Uros Djuric" userId="7ac78c0c42dbebbd" providerId="LiveId" clId="{F4AF8B7B-49A4-46FA-A3AB-3D703CCB4639}" dt="2023-08-25T10:12:27.546" v="11313"/>
          <ac:inkMkLst>
            <pc:docMk/>
            <pc:sldMk cId="2346477483" sldId="276"/>
            <ac:inkMk id="21" creationId="{E2C7B2C0-A3AF-1716-21E5-D1E0C200F866}"/>
          </ac:inkMkLst>
        </pc:inkChg>
        <pc:inkChg chg="mod">
          <ac:chgData name="Uros Djuric" userId="7ac78c0c42dbebbd" providerId="LiveId" clId="{F4AF8B7B-49A4-46FA-A3AB-3D703CCB4639}" dt="2023-08-25T10:24:49.154" v="11408"/>
          <ac:inkMkLst>
            <pc:docMk/>
            <pc:sldMk cId="2346477483" sldId="276"/>
            <ac:inkMk id="24" creationId="{36AA67C6-B00C-C8AF-3A3E-120F79B5AFF3}"/>
          </ac:inkMkLst>
        </pc:inkChg>
        <pc:inkChg chg="mod">
          <ac:chgData name="Uros Djuric" userId="7ac78c0c42dbebbd" providerId="LiveId" clId="{F4AF8B7B-49A4-46FA-A3AB-3D703CCB4639}" dt="2023-08-25T10:24:49.154" v="11408"/>
          <ac:inkMkLst>
            <pc:docMk/>
            <pc:sldMk cId="2346477483" sldId="276"/>
            <ac:inkMk id="25" creationId="{06DF150C-5364-D72A-2A80-B6C3B0B298F5}"/>
          </ac:inkMkLst>
        </pc:inkChg>
        <pc:inkChg chg="mod">
          <ac:chgData name="Uros Djuric" userId="7ac78c0c42dbebbd" providerId="LiveId" clId="{F4AF8B7B-49A4-46FA-A3AB-3D703CCB4639}" dt="2023-08-25T10:24:49.154" v="11408"/>
          <ac:inkMkLst>
            <pc:docMk/>
            <pc:sldMk cId="2346477483" sldId="276"/>
            <ac:inkMk id="26" creationId="{5814CBA0-7313-D798-89DC-91849B1D2117}"/>
          </ac:inkMkLst>
        </pc:inkChg>
        <pc:inkChg chg="mod">
          <ac:chgData name="Uros Djuric" userId="7ac78c0c42dbebbd" providerId="LiveId" clId="{F4AF8B7B-49A4-46FA-A3AB-3D703CCB4639}" dt="2023-08-25T10:12:27.546" v="11313"/>
          <ac:inkMkLst>
            <pc:docMk/>
            <pc:sldMk cId="2346477483" sldId="276"/>
            <ac:inkMk id="27" creationId="{F214CAB0-EEFD-C143-FABD-5FC3CB695451}"/>
          </ac:inkMkLst>
        </pc:inkChg>
        <pc:inkChg chg="mod">
          <ac:chgData name="Uros Djuric" userId="7ac78c0c42dbebbd" providerId="LiveId" clId="{F4AF8B7B-49A4-46FA-A3AB-3D703CCB4639}" dt="2023-08-25T10:25:12.803" v="11416" actId="1076"/>
          <ac:inkMkLst>
            <pc:docMk/>
            <pc:sldMk cId="2346477483" sldId="276"/>
            <ac:inkMk id="28" creationId="{381CCB6C-0ACA-0615-4E88-87FCB42E3576}"/>
          </ac:inkMkLst>
        </pc:inkChg>
        <pc:inkChg chg="mod">
          <ac:chgData name="Uros Djuric" userId="7ac78c0c42dbebbd" providerId="LiveId" clId="{F4AF8B7B-49A4-46FA-A3AB-3D703CCB4639}" dt="2023-08-25T10:25:03.919" v="11412"/>
          <ac:inkMkLst>
            <pc:docMk/>
            <pc:sldMk cId="2346477483" sldId="276"/>
            <ac:inkMk id="29" creationId="{906C10E8-56F8-DC6A-917C-E943A3CCBFF5}"/>
          </ac:inkMkLst>
        </pc:inkChg>
        <pc:inkChg chg="mod">
          <ac:chgData name="Uros Djuric" userId="7ac78c0c42dbebbd" providerId="LiveId" clId="{F4AF8B7B-49A4-46FA-A3AB-3D703CCB4639}" dt="2023-08-25T10:25:03.919" v="11412"/>
          <ac:inkMkLst>
            <pc:docMk/>
            <pc:sldMk cId="2346477483" sldId="276"/>
            <ac:inkMk id="30" creationId="{20218FC6-C2B3-8A76-5035-98A284F3DE4B}"/>
          </ac:inkMkLst>
        </pc:inkChg>
        <pc:inkChg chg="mod">
          <ac:chgData name="Uros Djuric" userId="7ac78c0c42dbebbd" providerId="LiveId" clId="{F4AF8B7B-49A4-46FA-A3AB-3D703CCB4639}" dt="2023-08-25T10:28:07.796" v="11715"/>
          <ac:inkMkLst>
            <pc:docMk/>
            <pc:sldMk cId="2346477483" sldId="276"/>
            <ac:inkMk id="37" creationId="{F09B66E8-831E-F680-95BE-F37E5118FBF8}"/>
          </ac:inkMkLst>
        </pc:inkChg>
        <pc:inkChg chg="mod">
          <ac:chgData name="Uros Djuric" userId="7ac78c0c42dbebbd" providerId="LiveId" clId="{F4AF8B7B-49A4-46FA-A3AB-3D703CCB4639}" dt="2023-08-25T10:28:07.796" v="11715"/>
          <ac:inkMkLst>
            <pc:docMk/>
            <pc:sldMk cId="2346477483" sldId="276"/>
            <ac:inkMk id="38" creationId="{6A0D1EBF-3636-E319-CFEA-47E5A39264DF}"/>
          </ac:inkMkLst>
        </pc:inkChg>
        <pc:inkChg chg="mod">
          <ac:chgData name="Uros Djuric" userId="7ac78c0c42dbebbd" providerId="LiveId" clId="{F4AF8B7B-49A4-46FA-A3AB-3D703CCB4639}" dt="2023-08-25T10:12:46.138" v="11321" actId="14100"/>
          <ac:inkMkLst>
            <pc:docMk/>
            <pc:sldMk cId="2346477483" sldId="276"/>
            <ac:inkMk id="40" creationId="{9AEE65D8-0120-B46A-65FA-BDB225771337}"/>
          </ac:inkMkLst>
        </pc:inkChg>
        <pc:inkChg chg="mod">
          <ac:chgData name="Uros Djuric" userId="7ac78c0c42dbebbd" providerId="LiveId" clId="{F4AF8B7B-49A4-46FA-A3AB-3D703CCB4639}" dt="2023-08-25T10:12:41.836" v="11319"/>
          <ac:inkMkLst>
            <pc:docMk/>
            <pc:sldMk cId="2346477483" sldId="276"/>
            <ac:inkMk id="41" creationId="{4AF2FF0C-9734-9DC2-B4D2-CA90A613E1B4}"/>
          </ac:inkMkLst>
        </pc:inkChg>
        <pc:inkChg chg="mod">
          <ac:chgData name="Uros Djuric" userId="7ac78c0c42dbebbd" providerId="LiveId" clId="{F4AF8B7B-49A4-46FA-A3AB-3D703CCB4639}" dt="2023-08-25T10:12:41.836" v="11319"/>
          <ac:inkMkLst>
            <pc:docMk/>
            <pc:sldMk cId="2346477483" sldId="276"/>
            <ac:inkMk id="42" creationId="{6A92AC3D-E746-B716-59A1-0671CA03E89B}"/>
          </ac:inkMkLst>
        </pc:inkChg>
        <pc:inkChg chg="mod">
          <ac:chgData name="Uros Djuric" userId="7ac78c0c42dbebbd" providerId="LiveId" clId="{F4AF8B7B-49A4-46FA-A3AB-3D703CCB4639}" dt="2023-08-25T10:14:15.217" v="11341" actId="14100"/>
          <ac:inkMkLst>
            <pc:docMk/>
            <pc:sldMk cId="2346477483" sldId="276"/>
            <ac:inkMk id="48" creationId="{98D2E7DE-06B4-C06E-3F74-33FEC56B745E}"/>
          </ac:inkMkLst>
        </pc:inkChg>
        <pc:inkChg chg="mod">
          <ac:chgData name="Uros Djuric" userId="7ac78c0c42dbebbd" providerId="LiveId" clId="{F4AF8B7B-49A4-46FA-A3AB-3D703CCB4639}" dt="2023-08-25T10:14:05.641" v="11337"/>
          <ac:inkMkLst>
            <pc:docMk/>
            <pc:sldMk cId="2346477483" sldId="276"/>
            <ac:inkMk id="49" creationId="{70AE37BF-246E-8316-BD60-6979F0732C94}"/>
          </ac:inkMkLst>
        </pc:inkChg>
        <pc:inkChg chg="mod">
          <ac:chgData name="Uros Djuric" userId="7ac78c0c42dbebbd" providerId="LiveId" clId="{F4AF8B7B-49A4-46FA-A3AB-3D703CCB4639}" dt="2023-08-25T10:14:05.641" v="11337"/>
          <ac:inkMkLst>
            <pc:docMk/>
            <pc:sldMk cId="2346477483" sldId="276"/>
            <ac:inkMk id="50" creationId="{AA0AE366-5275-08DF-51A8-E4F6215B8C37}"/>
          </ac:inkMkLst>
        </pc:inkChg>
        <pc:inkChg chg="mod">
          <ac:chgData name="Uros Djuric" userId="7ac78c0c42dbebbd" providerId="LiveId" clId="{F4AF8B7B-49A4-46FA-A3AB-3D703CCB4639}" dt="2023-08-25T10:28:07.796" v="11715"/>
          <ac:inkMkLst>
            <pc:docMk/>
            <pc:sldMk cId="2346477483" sldId="276"/>
            <ac:inkMk id="51" creationId="{EC93BD98-BD14-5FFE-A8F8-9579CDC7066F}"/>
          </ac:inkMkLst>
        </pc:inkChg>
        <pc:inkChg chg="mod">
          <ac:chgData name="Uros Djuric" userId="7ac78c0c42dbebbd" providerId="LiveId" clId="{F4AF8B7B-49A4-46FA-A3AB-3D703CCB4639}" dt="2023-08-25T10:29:49.133" v="11735" actId="14100"/>
          <ac:inkMkLst>
            <pc:docMk/>
            <pc:sldMk cId="2346477483" sldId="276"/>
            <ac:inkMk id="55" creationId="{0F08620F-B6A8-E3A1-3063-6E259DD9FA07}"/>
          </ac:inkMkLst>
        </pc:inkChg>
        <pc:inkChg chg="mod">
          <ac:chgData name="Uros Djuric" userId="7ac78c0c42dbebbd" providerId="LiveId" clId="{F4AF8B7B-49A4-46FA-A3AB-3D703CCB4639}" dt="2023-08-25T10:29:38.686" v="11731"/>
          <ac:inkMkLst>
            <pc:docMk/>
            <pc:sldMk cId="2346477483" sldId="276"/>
            <ac:inkMk id="56" creationId="{FE5DCEE0-1205-EBEA-43E5-55E7FF43DC0E}"/>
          </ac:inkMkLst>
        </pc:inkChg>
        <pc:inkChg chg="mod">
          <ac:chgData name="Uros Djuric" userId="7ac78c0c42dbebbd" providerId="LiveId" clId="{F4AF8B7B-49A4-46FA-A3AB-3D703CCB4639}" dt="2023-08-25T10:29:38.686" v="11731"/>
          <ac:inkMkLst>
            <pc:docMk/>
            <pc:sldMk cId="2346477483" sldId="276"/>
            <ac:inkMk id="57" creationId="{8033D650-2F71-EE40-A442-5975A8F1E04D}"/>
          </ac:inkMkLst>
        </pc:inkChg>
        <pc:inkChg chg="mod">
          <ac:chgData name="Uros Djuric" userId="7ac78c0c42dbebbd" providerId="LiveId" clId="{F4AF8B7B-49A4-46FA-A3AB-3D703CCB4639}" dt="2023-08-25T11:13:18.822" v="12664"/>
          <ac:inkMkLst>
            <pc:docMk/>
            <pc:sldMk cId="2346477483" sldId="276"/>
            <ac:inkMk id="84" creationId="{003462E7-A7F3-21F4-4918-A96747AF84B2}"/>
          </ac:inkMkLst>
        </pc:inkChg>
        <pc:inkChg chg="mod">
          <ac:chgData name="Uros Djuric" userId="7ac78c0c42dbebbd" providerId="LiveId" clId="{F4AF8B7B-49A4-46FA-A3AB-3D703CCB4639}" dt="2023-08-25T11:13:18.822" v="12664"/>
          <ac:inkMkLst>
            <pc:docMk/>
            <pc:sldMk cId="2346477483" sldId="276"/>
            <ac:inkMk id="85" creationId="{8AB13BDA-0241-22F3-583C-7D20B5EF46F6}"/>
          </ac:inkMkLst>
        </pc:inkChg>
        <pc:inkChg chg="mod">
          <ac:chgData name="Uros Djuric" userId="7ac78c0c42dbebbd" providerId="LiveId" clId="{F4AF8B7B-49A4-46FA-A3AB-3D703CCB4639}" dt="2023-08-25T11:13:18.822" v="12664"/>
          <ac:inkMkLst>
            <pc:docMk/>
            <pc:sldMk cId="2346477483" sldId="276"/>
            <ac:inkMk id="86" creationId="{BC72EB10-6457-80B9-480A-98372E980BEA}"/>
          </ac:inkMkLst>
        </pc:inkChg>
        <pc:inkChg chg="add del mod topLvl">
          <ac:chgData name="Uros Djuric" userId="7ac78c0c42dbebbd" providerId="LiveId" clId="{F4AF8B7B-49A4-46FA-A3AB-3D703CCB4639}" dt="2023-08-25T11:14:36.235" v="12695" actId="34122"/>
          <ac:inkMkLst>
            <pc:docMk/>
            <pc:sldMk cId="2346477483" sldId="276"/>
            <ac:inkMk id="89" creationId="{DF7E2132-2AEB-C8CF-DFFE-604F0D00A8C8}"/>
          </ac:inkMkLst>
        </pc:inkChg>
        <pc:inkChg chg="add del mod topLvl">
          <ac:chgData name="Uros Djuric" userId="7ac78c0c42dbebbd" providerId="LiveId" clId="{F4AF8B7B-49A4-46FA-A3AB-3D703CCB4639}" dt="2023-08-25T11:14:36.235" v="12695" actId="34122"/>
          <ac:inkMkLst>
            <pc:docMk/>
            <pc:sldMk cId="2346477483" sldId="276"/>
            <ac:inkMk id="90" creationId="{88CEA320-08C9-932F-0B4C-BB07A3702F47}"/>
          </ac:inkMkLst>
        </pc:inkChg>
        <pc:inkChg chg="add del mod">
          <ac:chgData name="Uros Djuric" userId="7ac78c0c42dbebbd" providerId="LiveId" clId="{F4AF8B7B-49A4-46FA-A3AB-3D703CCB4639}" dt="2023-08-25T11:14:36.235" v="12695" actId="34122"/>
          <ac:inkMkLst>
            <pc:docMk/>
            <pc:sldMk cId="2346477483" sldId="276"/>
            <ac:inkMk id="91" creationId="{30950E1E-C382-87B6-EA1D-C615D136B7A6}"/>
          </ac:inkMkLst>
        </pc:inkChg>
        <pc:inkChg chg="add del mod topLvl">
          <ac:chgData name="Uros Djuric" userId="7ac78c0c42dbebbd" providerId="LiveId" clId="{F4AF8B7B-49A4-46FA-A3AB-3D703CCB4639}" dt="2023-08-25T11:16:06.806" v="12743" actId="34122"/>
          <ac:inkMkLst>
            <pc:docMk/>
            <pc:sldMk cId="2346477483" sldId="276"/>
            <ac:inkMk id="95" creationId="{1DD020AD-8A8C-C905-3FEA-F6BCCE2670F0}"/>
          </ac:inkMkLst>
        </pc:inkChg>
        <pc:inkChg chg="add del mod topLvl">
          <ac:chgData name="Uros Djuric" userId="7ac78c0c42dbebbd" providerId="LiveId" clId="{F4AF8B7B-49A4-46FA-A3AB-3D703CCB4639}" dt="2023-08-25T11:16:06.806" v="12743" actId="34122"/>
          <ac:inkMkLst>
            <pc:docMk/>
            <pc:sldMk cId="2346477483" sldId="276"/>
            <ac:inkMk id="96" creationId="{8169B3BE-E104-7E23-1D8A-0548117D50DD}"/>
          </ac:inkMkLst>
        </pc:inkChg>
        <pc:inkChg chg="add del mod">
          <ac:chgData name="Uros Djuric" userId="7ac78c0c42dbebbd" providerId="LiveId" clId="{F4AF8B7B-49A4-46FA-A3AB-3D703CCB4639}" dt="2023-08-25T11:16:06.806" v="12743" actId="34122"/>
          <ac:inkMkLst>
            <pc:docMk/>
            <pc:sldMk cId="2346477483" sldId="276"/>
            <ac:inkMk id="97" creationId="{937761FE-D901-C8FA-FE38-516F1E912BE2}"/>
          </ac:inkMkLst>
        </pc:inkChg>
        <pc:inkChg chg="add del mod">
          <ac:chgData name="Uros Djuric" userId="7ac78c0c42dbebbd" providerId="LiveId" clId="{F4AF8B7B-49A4-46FA-A3AB-3D703CCB4639}" dt="2023-08-25T11:14:34.849" v="12694"/>
          <ac:inkMkLst>
            <pc:docMk/>
            <pc:sldMk cId="2346477483" sldId="276"/>
            <ac:inkMk id="98" creationId="{8666BCC0-C7E9-2495-4DBF-88808EFD6844}"/>
          </ac:inkMkLst>
        </pc:inkChg>
        <pc:inkChg chg="add del mod">
          <ac:chgData name="Uros Djuric" userId="7ac78c0c42dbebbd" providerId="LiveId" clId="{F4AF8B7B-49A4-46FA-A3AB-3D703CCB4639}" dt="2023-08-25T11:14:34.849" v="12694"/>
          <ac:inkMkLst>
            <pc:docMk/>
            <pc:sldMk cId="2346477483" sldId="276"/>
            <ac:inkMk id="99" creationId="{730E7572-B96F-7936-2C3A-4E34E6B6EB3C}"/>
          </ac:inkMkLst>
        </pc:inkChg>
        <pc:inkChg chg="add del mod">
          <ac:chgData name="Uros Djuric" userId="7ac78c0c42dbebbd" providerId="LiveId" clId="{F4AF8B7B-49A4-46FA-A3AB-3D703CCB4639}" dt="2023-08-25T11:14:34.849" v="12694"/>
          <ac:inkMkLst>
            <pc:docMk/>
            <pc:sldMk cId="2346477483" sldId="276"/>
            <ac:inkMk id="100" creationId="{1AD95DFA-139D-C780-0188-46E99AA093FB}"/>
          </ac:inkMkLst>
        </pc:inkChg>
        <pc:inkChg chg="add del mod">
          <ac:chgData name="Uros Djuric" userId="7ac78c0c42dbebbd" providerId="LiveId" clId="{F4AF8B7B-49A4-46FA-A3AB-3D703CCB4639}" dt="2023-08-25T11:16:07.769" v="12748" actId="478"/>
          <ac:inkMkLst>
            <pc:docMk/>
            <pc:sldMk cId="2346477483" sldId="276"/>
            <ac:inkMk id="101" creationId="{594B118E-EF20-F8C6-D724-27CF7839F4A5}"/>
          </ac:inkMkLst>
        </pc:inkChg>
        <pc:inkChg chg="add del mod">
          <ac:chgData name="Uros Djuric" userId="7ac78c0c42dbebbd" providerId="LiveId" clId="{F4AF8B7B-49A4-46FA-A3AB-3D703CCB4639}" dt="2023-08-25T11:16:07.960" v="12749" actId="478"/>
          <ac:inkMkLst>
            <pc:docMk/>
            <pc:sldMk cId="2346477483" sldId="276"/>
            <ac:inkMk id="102" creationId="{68838878-F957-8A16-DF27-D3A824D0FC1A}"/>
          </ac:inkMkLst>
        </pc:inkChg>
        <pc:inkChg chg="add del mod">
          <ac:chgData name="Uros Djuric" userId="7ac78c0c42dbebbd" providerId="LiveId" clId="{F4AF8B7B-49A4-46FA-A3AB-3D703CCB4639}" dt="2023-08-25T11:16:08.160" v="12750" actId="478"/>
          <ac:inkMkLst>
            <pc:docMk/>
            <pc:sldMk cId="2346477483" sldId="276"/>
            <ac:inkMk id="103" creationId="{A5E7A6E8-77C0-ECBC-666E-EF0945139B8D}"/>
          </ac:inkMkLst>
        </pc:inkChg>
        <pc:inkChg chg="mod">
          <ac:chgData name="Uros Djuric" userId="7ac78c0c42dbebbd" providerId="LiveId" clId="{F4AF8B7B-49A4-46FA-A3AB-3D703CCB4639}" dt="2023-08-25T11:16:09.560" v="12757" actId="14100"/>
          <ac:inkMkLst>
            <pc:docMk/>
            <pc:sldMk cId="2346477483" sldId="276"/>
            <ac:inkMk id="105" creationId="{7FCABBE3-9B60-4991-9BE3-0DF80CC0ABA8}"/>
          </ac:inkMkLst>
        </pc:inkChg>
        <pc:inkChg chg="mod">
          <ac:chgData name="Uros Djuric" userId="7ac78c0c42dbebbd" providerId="LiveId" clId="{F4AF8B7B-49A4-46FA-A3AB-3D703CCB4639}" dt="2023-08-25T11:15:02.331" v="12711"/>
          <ac:inkMkLst>
            <pc:docMk/>
            <pc:sldMk cId="2346477483" sldId="276"/>
            <ac:inkMk id="106" creationId="{8204886F-3F9C-35FA-C750-1982DFD30F48}"/>
          </ac:inkMkLst>
        </pc:inkChg>
        <pc:inkChg chg="mod">
          <ac:chgData name="Uros Djuric" userId="7ac78c0c42dbebbd" providerId="LiveId" clId="{F4AF8B7B-49A4-46FA-A3AB-3D703CCB4639}" dt="2023-08-25T11:15:02.331" v="12711"/>
          <ac:inkMkLst>
            <pc:docMk/>
            <pc:sldMk cId="2346477483" sldId="276"/>
            <ac:inkMk id="107" creationId="{FF324712-8F44-1839-07B3-41CFF91E0ADA}"/>
          </ac:inkMkLst>
        </pc:inkChg>
        <pc:cxnChg chg="add mod">
          <ac:chgData name="Uros Djuric" userId="7ac78c0c42dbebbd" providerId="LiveId" clId="{F4AF8B7B-49A4-46FA-A3AB-3D703CCB4639}" dt="2023-08-25T10:57:35.964" v="12511" actId="478"/>
          <ac:cxnSpMkLst>
            <pc:docMk/>
            <pc:sldMk cId="2346477483" sldId="276"/>
            <ac:cxnSpMk id="63" creationId="{3674EE78-D1FE-D37C-1AEE-182036C51185}"/>
          </ac:cxnSpMkLst>
        </pc:cxnChg>
        <pc:cxnChg chg="add mod">
          <ac:chgData name="Uros Djuric" userId="7ac78c0c42dbebbd" providerId="LiveId" clId="{F4AF8B7B-49A4-46FA-A3AB-3D703CCB4639}" dt="2023-08-25T10:57:35.964" v="12511" actId="478"/>
          <ac:cxnSpMkLst>
            <pc:docMk/>
            <pc:sldMk cId="2346477483" sldId="276"/>
            <ac:cxnSpMk id="65" creationId="{453E07B8-F0F8-D4BC-9263-72E8CFC95169}"/>
          </ac:cxnSpMkLst>
        </pc:cxnChg>
      </pc:sldChg>
      <pc:sldChg chg="addSp delSp modSp add mod">
        <pc:chgData name="Uros Djuric" userId="7ac78c0c42dbebbd" providerId="LiveId" clId="{F4AF8B7B-49A4-46FA-A3AB-3D703CCB4639}" dt="2023-08-25T11:07:42.168" v="12629" actId="478"/>
        <pc:sldMkLst>
          <pc:docMk/>
          <pc:sldMk cId="2008349637" sldId="277"/>
        </pc:sldMkLst>
        <pc:spChg chg="del">
          <ac:chgData name="Uros Djuric" userId="7ac78c0c42dbebbd" providerId="LiveId" clId="{F4AF8B7B-49A4-46FA-A3AB-3D703CCB4639}" dt="2023-08-25T10:34:11.179" v="11837" actId="478"/>
          <ac:spMkLst>
            <pc:docMk/>
            <pc:sldMk cId="2008349637" sldId="277"/>
            <ac:spMk id="11" creationId="{8BA2AC22-6523-885B-CCEA-43D5C19313A9}"/>
          </ac:spMkLst>
        </pc:spChg>
        <pc:spChg chg="del">
          <ac:chgData name="Uros Djuric" userId="7ac78c0c42dbebbd" providerId="LiveId" clId="{F4AF8B7B-49A4-46FA-A3AB-3D703CCB4639}" dt="2023-08-25T10:34:13.598" v="11838" actId="478"/>
          <ac:spMkLst>
            <pc:docMk/>
            <pc:sldMk cId="2008349637" sldId="277"/>
            <ac:spMk id="24" creationId="{C97EE716-C7C6-B37F-E67C-347C55FB111D}"/>
          </ac:spMkLst>
        </pc:spChg>
        <pc:spChg chg="del">
          <ac:chgData name="Uros Djuric" userId="7ac78c0c42dbebbd" providerId="LiveId" clId="{F4AF8B7B-49A4-46FA-A3AB-3D703CCB4639}" dt="2023-08-25T10:34:13.598" v="11838" actId="478"/>
          <ac:spMkLst>
            <pc:docMk/>
            <pc:sldMk cId="2008349637" sldId="277"/>
            <ac:spMk id="26" creationId="{0C883D36-3439-F641-4E92-3FB3B013399B}"/>
          </ac:spMkLst>
        </pc:spChg>
        <pc:spChg chg="del">
          <ac:chgData name="Uros Djuric" userId="7ac78c0c42dbebbd" providerId="LiveId" clId="{F4AF8B7B-49A4-46FA-A3AB-3D703CCB4639}" dt="2023-08-25T10:34:13.598" v="11838" actId="478"/>
          <ac:spMkLst>
            <pc:docMk/>
            <pc:sldMk cId="2008349637" sldId="277"/>
            <ac:spMk id="29" creationId="{AFB793CE-C20D-A2B7-38CC-0162AB0FB7E1}"/>
          </ac:spMkLst>
        </pc:spChg>
        <pc:spChg chg="del">
          <ac:chgData name="Uros Djuric" userId="7ac78c0c42dbebbd" providerId="LiveId" clId="{F4AF8B7B-49A4-46FA-A3AB-3D703CCB4639}" dt="2023-08-25T10:34:08.588" v="11835" actId="478"/>
          <ac:spMkLst>
            <pc:docMk/>
            <pc:sldMk cId="2008349637" sldId="277"/>
            <ac:spMk id="35" creationId="{4849276D-F815-E57E-E6BE-76C7DC42E08E}"/>
          </ac:spMkLst>
        </pc:spChg>
        <pc:spChg chg="del">
          <ac:chgData name="Uros Djuric" userId="7ac78c0c42dbebbd" providerId="LiveId" clId="{F4AF8B7B-49A4-46FA-A3AB-3D703CCB4639}" dt="2023-08-25T10:34:11.179" v="11837" actId="478"/>
          <ac:spMkLst>
            <pc:docMk/>
            <pc:sldMk cId="2008349637" sldId="277"/>
            <ac:spMk id="38" creationId="{58A4CB96-B7D2-552E-9B3B-AB542F5B465D}"/>
          </ac:spMkLst>
        </pc:spChg>
        <pc:spChg chg="add mod">
          <ac:chgData name="Uros Djuric" userId="7ac78c0c42dbebbd" providerId="LiveId" clId="{F4AF8B7B-49A4-46FA-A3AB-3D703CCB4639}" dt="2023-08-25T10:50:24.583" v="12098" actId="1035"/>
          <ac:spMkLst>
            <pc:docMk/>
            <pc:sldMk cId="2008349637" sldId="277"/>
            <ac:spMk id="40" creationId="{14519883-0B4A-F6B9-4F72-786BEBC1867F}"/>
          </ac:spMkLst>
        </pc:spChg>
        <pc:spChg chg="add mod">
          <ac:chgData name="Uros Djuric" userId="7ac78c0c42dbebbd" providerId="LiveId" clId="{F4AF8B7B-49A4-46FA-A3AB-3D703CCB4639}" dt="2023-08-25T10:51:55.004" v="12191" actId="1076"/>
          <ac:spMkLst>
            <pc:docMk/>
            <pc:sldMk cId="2008349637" sldId="277"/>
            <ac:spMk id="42" creationId="{E5F11439-D137-76D8-562F-B2C5672D7DF2}"/>
          </ac:spMkLst>
        </pc:spChg>
        <pc:spChg chg="add mod">
          <ac:chgData name="Uros Djuric" userId="7ac78c0c42dbebbd" providerId="LiveId" clId="{F4AF8B7B-49A4-46FA-A3AB-3D703CCB4639}" dt="2023-08-25T10:50:24.583" v="12098" actId="1035"/>
          <ac:spMkLst>
            <pc:docMk/>
            <pc:sldMk cId="2008349637" sldId="277"/>
            <ac:spMk id="44" creationId="{F8ECFF9E-125C-E6A3-25D6-D20ADEECB2CD}"/>
          </ac:spMkLst>
        </pc:spChg>
        <pc:spChg chg="add mod">
          <ac:chgData name="Uros Djuric" userId="7ac78c0c42dbebbd" providerId="LiveId" clId="{F4AF8B7B-49A4-46FA-A3AB-3D703CCB4639}" dt="2023-08-25T10:50:24.583" v="12098" actId="1035"/>
          <ac:spMkLst>
            <pc:docMk/>
            <pc:sldMk cId="2008349637" sldId="277"/>
            <ac:spMk id="46" creationId="{6EAAA446-665F-7FF7-8D1C-99922FE8F902}"/>
          </ac:spMkLst>
        </pc:spChg>
        <pc:spChg chg="add mod">
          <ac:chgData name="Uros Djuric" userId="7ac78c0c42dbebbd" providerId="LiveId" clId="{F4AF8B7B-49A4-46FA-A3AB-3D703CCB4639}" dt="2023-08-25T10:56:45.984" v="12509" actId="1036"/>
          <ac:spMkLst>
            <pc:docMk/>
            <pc:sldMk cId="2008349637" sldId="277"/>
            <ac:spMk id="48" creationId="{07BB4C56-69EE-B2C8-6AC2-F50CE0C8C5D9}"/>
          </ac:spMkLst>
        </pc:spChg>
        <pc:spChg chg="add mod">
          <ac:chgData name="Uros Djuric" userId="7ac78c0c42dbebbd" providerId="LiveId" clId="{F4AF8B7B-49A4-46FA-A3AB-3D703CCB4639}" dt="2023-08-25T10:56:45.984" v="12509" actId="1036"/>
          <ac:spMkLst>
            <pc:docMk/>
            <pc:sldMk cId="2008349637" sldId="277"/>
            <ac:spMk id="50" creationId="{58AA617C-52DF-6079-6638-57DC36D4CA53}"/>
          </ac:spMkLst>
        </pc:spChg>
        <pc:spChg chg="add mod">
          <ac:chgData name="Uros Djuric" userId="7ac78c0c42dbebbd" providerId="LiveId" clId="{F4AF8B7B-49A4-46FA-A3AB-3D703CCB4639}" dt="2023-08-25T10:56:45.984" v="12509" actId="1036"/>
          <ac:spMkLst>
            <pc:docMk/>
            <pc:sldMk cId="2008349637" sldId="277"/>
            <ac:spMk id="52" creationId="{DDB9BCCB-1EC6-3F7B-04BE-2D3FF1C36993}"/>
          </ac:spMkLst>
        </pc:spChg>
        <pc:spChg chg="add mod">
          <ac:chgData name="Uros Djuric" userId="7ac78c0c42dbebbd" providerId="LiveId" clId="{F4AF8B7B-49A4-46FA-A3AB-3D703CCB4639}" dt="2023-08-25T10:56:35.754" v="12507" actId="1076"/>
          <ac:spMkLst>
            <pc:docMk/>
            <pc:sldMk cId="2008349637" sldId="277"/>
            <ac:spMk id="54" creationId="{08A20569-C6F6-146D-9B57-97D04F6AB1E7}"/>
          </ac:spMkLst>
        </pc:spChg>
        <pc:spChg chg="add mod">
          <ac:chgData name="Uros Djuric" userId="7ac78c0c42dbebbd" providerId="LiveId" clId="{F4AF8B7B-49A4-46FA-A3AB-3D703CCB4639}" dt="2023-08-25T10:50:18.676" v="12081" actId="1076"/>
          <ac:spMkLst>
            <pc:docMk/>
            <pc:sldMk cId="2008349637" sldId="277"/>
            <ac:spMk id="55" creationId="{AFF7896D-8BD1-03A3-42B2-08D2FD6FA679}"/>
          </ac:spMkLst>
        </pc:spChg>
        <pc:spChg chg="add mod">
          <ac:chgData name="Uros Djuric" userId="7ac78c0c42dbebbd" providerId="LiveId" clId="{F4AF8B7B-49A4-46FA-A3AB-3D703CCB4639}" dt="2023-08-25T10:56:45.984" v="12509" actId="1036"/>
          <ac:spMkLst>
            <pc:docMk/>
            <pc:sldMk cId="2008349637" sldId="277"/>
            <ac:spMk id="56" creationId="{2998EE0D-7C56-7D34-3522-A5277A736371}"/>
          </ac:spMkLst>
        </pc:spChg>
        <pc:spChg chg="add mod">
          <ac:chgData name="Uros Djuric" userId="7ac78c0c42dbebbd" providerId="LiveId" clId="{F4AF8B7B-49A4-46FA-A3AB-3D703CCB4639}" dt="2023-08-25T10:56:52.064" v="12510" actId="1076"/>
          <ac:spMkLst>
            <pc:docMk/>
            <pc:sldMk cId="2008349637" sldId="277"/>
            <ac:spMk id="57" creationId="{63C8F796-27F2-5000-76B9-F1A06CCD22C1}"/>
          </ac:spMkLst>
        </pc:spChg>
        <pc:spChg chg="add mod">
          <ac:chgData name="Uros Djuric" userId="7ac78c0c42dbebbd" providerId="LiveId" clId="{F4AF8B7B-49A4-46FA-A3AB-3D703CCB4639}" dt="2023-08-25T10:53:15.580" v="12253" actId="120"/>
          <ac:spMkLst>
            <pc:docMk/>
            <pc:sldMk cId="2008349637" sldId="277"/>
            <ac:spMk id="58" creationId="{CD84ACF4-D688-4D92-3B90-BEDEBF89BA20}"/>
          </ac:spMkLst>
        </pc:spChg>
        <pc:spChg chg="add mod">
          <ac:chgData name="Uros Djuric" userId="7ac78c0c42dbebbd" providerId="LiveId" clId="{F4AF8B7B-49A4-46FA-A3AB-3D703CCB4639}" dt="2023-08-25T10:53:14.074" v="12252" actId="1076"/>
          <ac:spMkLst>
            <pc:docMk/>
            <pc:sldMk cId="2008349637" sldId="277"/>
            <ac:spMk id="59" creationId="{FCC7569C-174F-3A69-0D82-B03535F9C9EB}"/>
          </ac:spMkLst>
        </pc:spChg>
        <pc:spChg chg="add del mod">
          <ac:chgData name="Uros Djuric" userId="7ac78c0c42dbebbd" providerId="LiveId" clId="{F4AF8B7B-49A4-46FA-A3AB-3D703CCB4639}" dt="2023-08-25T10:53:10.020" v="12250" actId="1076"/>
          <ac:spMkLst>
            <pc:docMk/>
            <pc:sldMk cId="2008349637" sldId="277"/>
            <ac:spMk id="60" creationId="{EF6754F8-AE8F-660D-D7AA-807C3B24BE10}"/>
          </ac:spMkLst>
        </pc:spChg>
        <pc:spChg chg="add mod">
          <ac:chgData name="Uros Djuric" userId="7ac78c0c42dbebbd" providerId="LiveId" clId="{F4AF8B7B-49A4-46FA-A3AB-3D703CCB4639}" dt="2023-08-25T10:53:05.234" v="12248" actId="1076"/>
          <ac:spMkLst>
            <pc:docMk/>
            <pc:sldMk cId="2008349637" sldId="277"/>
            <ac:spMk id="61" creationId="{CD9A9A86-EDB0-017E-1C7B-131FE5F8B505}"/>
          </ac:spMkLst>
        </pc:spChg>
        <pc:spChg chg="add mod">
          <ac:chgData name="Uros Djuric" userId="7ac78c0c42dbebbd" providerId="LiveId" clId="{F4AF8B7B-49A4-46FA-A3AB-3D703CCB4639}" dt="2023-08-25T10:54:34.904" v="12351" actId="20577"/>
          <ac:spMkLst>
            <pc:docMk/>
            <pc:sldMk cId="2008349637" sldId="277"/>
            <ac:spMk id="62" creationId="{E8BE4609-35AA-9F6A-55D5-BE6A8B3E73FC}"/>
          </ac:spMkLst>
        </pc:spChg>
        <pc:spChg chg="add mod">
          <ac:chgData name="Uros Djuric" userId="7ac78c0c42dbebbd" providerId="LiveId" clId="{F4AF8B7B-49A4-46FA-A3AB-3D703CCB4639}" dt="2023-08-25T10:56:45.984" v="12509" actId="1036"/>
          <ac:spMkLst>
            <pc:docMk/>
            <pc:sldMk cId="2008349637" sldId="277"/>
            <ac:spMk id="63" creationId="{79B3A4FD-EEA9-8524-6F31-37680AAD1D61}"/>
          </ac:spMkLst>
        </pc:spChg>
        <pc:spChg chg="add mod">
          <ac:chgData name="Uros Djuric" userId="7ac78c0c42dbebbd" providerId="LiveId" clId="{F4AF8B7B-49A4-46FA-A3AB-3D703CCB4639}" dt="2023-08-25T10:56:45.984" v="12509" actId="1036"/>
          <ac:spMkLst>
            <pc:docMk/>
            <pc:sldMk cId="2008349637" sldId="277"/>
            <ac:spMk id="64" creationId="{23AA781A-5843-0A08-B3EC-C7AA9E14C031}"/>
          </ac:spMkLst>
        </pc:spChg>
        <pc:spChg chg="add mod">
          <ac:chgData name="Uros Djuric" userId="7ac78c0c42dbebbd" providerId="LiveId" clId="{F4AF8B7B-49A4-46FA-A3AB-3D703CCB4639}" dt="2023-08-25T10:56:28.970" v="12506" actId="14100"/>
          <ac:spMkLst>
            <pc:docMk/>
            <pc:sldMk cId="2008349637" sldId="277"/>
            <ac:spMk id="65" creationId="{12580E05-B127-6582-5A22-6F03E677B028}"/>
          </ac:spMkLst>
        </pc:spChg>
        <pc:spChg chg="del">
          <ac:chgData name="Uros Djuric" userId="7ac78c0c42dbebbd" providerId="LiveId" clId="{F4AF8B7B-49A4-46FA-A3AB-3D703CCB4639}" dt="2023-08-25T10:34:08.588" v="11835" actId="478"/>
          <ac:spMkLst>
            <pc:docMk/>
            <pc:sldMk cId="2008349637" sldId="277"/>
            <ac:spMk id="137" creationId="{BF948CEB-597D-A0F7-FC77-2D43391670EC}"/>
          </ac:spMkLst>
        </pc:spChg>
        <pc:spChg chg="del">
          <ac:chgData name="Uros Djuric" userId="7ac78c0c42dbebbd" providerId="LiveId" clId="{F4AF8B7B-49A4-46FA-A3AB-3D703CCB4639}" dt="2023-08-25T10:34:11.179" v="11837" actId="478"/>
          <ac:spMkLst>
            <pc:docMk/>
            <pc:sldMk cId="2008349637" sldId="277"/>
            <ac:spMk id="145" creationId="{302AD539-0531-431A-2239-BC773830CC9C}"/>
          </ac:spMkLst>
        </pc:spChg>
        <pc:spChg chg="del">
          <ac:chgData name="Uros Djuric" userId="7ac78c0c42dbebbd" providerId="LiveId" clId="{F4AF8B7B-49A4-46FA-A3AB-3D703CCB4639}" dt="2023-08-25T10:34:11.179" v="11837" actId="478"/>
          <ac:spMkLst>
            <pc:docMk/>
            <pc:sldMk cId="2008349637" sldId="277"/>
            <ac:spMk id="146" creationId="{75E7B662-CDCB-7974-FC34-AFE379651EFF}"/>
          </ac:spMkLst>
        </pc:spChg>
        <pc:spChg chg="del">
          <ac:chgData name="Uros Djuric" userId="7ac78c0c42dbebbd" providerId="LiveId" clId="{F4AF8B7B-49A4-46FA-A3AB-3D703CCB4639}" dt="2023-08-25T10:34:08.588" v="11835" actId="478"/>
          <ac:spMkLst>
            <pc:docMk/>
            <pc:sldMk cId="2008349637" sldId="277"/>
            <ac:spMk id="149" creationId="{CE3C59ED-8F9F-CDBD-0359-7B2748EEC351}"/>
          </ac:spMkLst>
        </pc:spChg>
        <pc:spChg chg="del">
          <ac:chgData name="Uros Djuric" userId="7ac78c0c42dbebbd" providerId="LiveId" clId="{F4AF8B7B-49A4-46FA-A3AB-3D703CCB4639}" dt="2023-08-25T10:34:08.588" v="11835" actId="478"/>
          <ac:spMkLst>
            <pc:docMk/>
            <pc:sldMk cId="2008349637" sldId="277"/>
            <ac:spMk id="150" creationId="{6E0C5E9E-422E-9EF7-F989-566D7985124D}"/>
          </ac:spMkLst>
        </pc:spChg>
        <pc:grpChg chg="del">
          <ac:chgData name="Uros Djuric" userId="7ac78c0c42dbebbd" providerId="LiveId" clId="{F4AF8B7B-49A4-46FA-A3AB-3D703CCB4639}" dt="2023-08-25T10:34:11.179" v="11837" actId="478"/>
          <ac:grpSpMkLst>
            <pc:docMk/>
            <pc:sldMk cId="2008349637" sldId="277"/>
            <ac:grpSpMk id="5" creationId="{AEB06DDF-022A-F2CA-F9A5-0B5498EF34E4}"/>
          </ac:grpSpMkLst>
        </pc:grpChg>
        <pc:grpChg chg="del">
          <ac:chgData name="Uros Djuric" userId="7ac78c0c42dbebbd" providerId="LiveId" clId="{F4AF8B7B-49A4-46FA-A3AB-3D703CCB4639}" dt="2023-08-25T10:34:13.598" v="11838" actId="478"/>
          <ac:grpSpMkLst>
            <pc:docMk/>
            <pc:sldMk cId="2008349637" sldId="277"/>
            <ac:grpSpMk id="12" creationId="{061FE779-4DD1-3631-D260-DF1AD2F0586D}"/>
          </ac:grpSpMkLst>
        </pc:grpChg>
        <pc:grpChg chg="del">
          <ac:chgData name="Uros Djuric" userId="7ac78c0c42dbebbd" providerId="LiveId" clId="{F4AF8B7B-49A4-46FA-A3AB-3D703CCB4639}" dt="2023-08-25T10:34:13.598" v="11838" actId="478"/>
          <ac:grpSpMkLst>
            <pc:docMk/>
            <pc:sldMk cId="2008349637" sldId="277"/>
            <ac:grpSpMk id="30" creationId="{DB563FF2-4514-7EC2-6445-401B9332A52E}"/>
          </ac:grpSpMkLst>
        </pc:grpChg>
        <pc:grpChg chg="add del mod">
          <ac:chgData name="Uros Djuric" userId="7ac78c0c42dbebbd" providerId="LiveId" clId="{F4AF8B7B-49A4-46FA-A3AB-3D703CCB4639}" dt="2023-08-25T11:07:42.168" v="12629" actId="478"/>
          <ac:grpSpMkLst>
            <pc:docMk/>
            <pc:sldMk cId="2008349637" sldId="277"/>
            <ac:grpSpMk id="68" creationId="{964C215E-9B00-0A70-1188-CECBF4D974DC}"/>
          </ac:grpSpMkLst>
        </pc:grpChg>
        <pc:grpChg chg="add del mod">
          <ac:chgData name="Uros Djuric" userId="7ac78c0c42dbebbd" providerId="LiveId" clId="{F4AF8B7B-49A4-46FA-A3AB-3D703CCB4639}" dt="2023-08-25T11:07:41.456" v="12628" actId="478"/>
          <ac:grpSpMkLst>
            <pc:docMk/>
            <pc:sldMk cId="2008349637" sldId="277"/>
            <ac:grpSpMk id="73" creationId="{91F1248F-01C0-27BF-7236-9D5FEE5295AD}"/>
          </ac:grpSpMkLst>
        </pc:grpChg>
        <pc:grpChg chg="add del mod">
          <ac:chgData name="Uros Djuric" userId="7ac78c0c42dbebbd" providerId="LiveId" clId="{F4AF8B7B-49A4-46FA-A3AB-3D703CCB4639}" dt="2023-08-25T11:07:40.120" v="12626" actId="478"/>
          <ac:grpSpMkLst>
            <pc:docMk/>
            <pc:sldMk cId="2008349637" sldId="277"/>
            <ac:grpSpMk id="79" creationId="{9DB27D42-796E-F69F-29CF-4278ECFF6F5B}"/>
          </ac:grpSpMkLst>
        </pc:grpChg>
        <pc:grpChg chg="del">
          <ac:chgData name="Uros Djuric" userId="7ac78c0c42dbebbd" providerId="LiveId" clId="{F4AF8B7B-49A4-46FA-A3AB-3D703CCB4639}" dt="2023-08-25T10:34:11.179" v="11837" actId="478"/>
          <ac:grpSpMkLst>
            <pc:docMk/>
            <pc:sldMk cId="2008349637" sldId="277"/>
            <ac:grpSpMk id="111" creationId="{27275315-EFAA-E7E4-2E87-64E93D150160}"/>
          </ac:grpSpMkLst>
        </pc:grpChg>
        <pc:grpChg chg="del">
          <ac:chgData name="Uros Djuric" userId="7ac78c0c42dbebbd" providerId="LiveId" clId="{F4AF8B7B-49A4-46FA-A3AB-3D703CCB4639}" dt="2023-08-25T10:34:11.179" v="11837" actId="478"/>
          <ac:grpSpMkLst>
            <pc:docMk/>
            <pc:sldMk cId="2008349637" sldId="277"/>
            <ac:grpSpMk id="115" creationId="{A151C01F-149F-45DA-1255-06857CC5F96C}"/>
          </ac:grpSpMkLst>
        </pc:grpChg>
        <pc:picChg chg="mod ord">
          <ac:chgData name="Uros Djuric" userId="7ac78c0c42dbebbd" providerId="LiveId" clId="{F4AF8B7B-49A4-46FA-A3AB-3D703CCB4639}" dt="2023-08-25T11:07:07.935" v="12615" actId="1076"/>
          <ac:picMkLst>
            <pc:docMk/>
            <pc:sldMk cId="2008349637" sldId="277"/>
            <ac:picMk id="2" creationId="{1D39FB88-AD0C-43D9-99FC-633F74D24876}"/>
          </ac:picMkLst>
        </pc:picChg>
        <pc:picChg chg="del">
          <ac:chgData name="Uros Djuric" userId="7ac78c0c42dbebbd" providerId="LiveId" clId="{F4AF8B7B-49A4-46FA-A3AB-3D703CCB4639}" dt="2023-08-25T10:34:13.598" v="11838" actId="478"/>
          <ac:picMkLst>
            <pc:docMk/>
            <pc:sldMk cId="2008349637" sldId="277"/>
            <ac:picMk id="3" creationId="{0B434EE4-9C40-2496-5292-D6C9DBBC1CB4}"/>
          </ac:picMkLst>
        </pc:picChg>
        <pc:picChg chg="del">
          <ac:chgData name="Uros Djuric" userId="7ac78c0c42dbebbd" providerId="LiveId" clId="{F4AF8B7B-49A4-46FA-A3AB-3D703CCB4639}" dt="2023-08-25T10:34:08.588" v="11835" actId="478"/>
          <ac:picMkLst>
            <pc:docMk/>
            <pc:sldMk cId="2008349637" sldId="277"/>
            <ac:picMk id="8" creationId="{8ADE2A47-E998-5E7D-31B5-5D6C993BF389}"/>
          </ac:picMkLst>
        </pc:picChg>
        <pc:picChg chg="del">
          <ac:chgData name="Uros Djuric" userId="7ac78c0c42dbebbd" providerId="LiveId" clId="{F4AF8B7B-49A4-46FA-A3AB-3D703CCB4639}" dt="2023-08-25T10:34:08.588" v="11835" actId="478"/>
          <ac:picMkLst>
            <pc:docMk/>
            <pc:sldMk cId="2008349637" sldId="277"/>
            <ac:picMk id="9" creationId="{B5E64E84-C861-4099-7F3B-FCA7E94DC15D}"/>
          </ac:picMkLst>
        </pc:picChg>
        <pc:picChg chg="add mod">
          <ac:chgData name="Uros Djuric" userId="7ac78c0c42dbebbd" providerId="LiveId" clId="{F4AF8B7B-49A4-46FA-A3AB-3D703CCB4639}" dt="2023-08-25T11:05:58.306" v="12605" actId="108"/>
          <ac:picMkLst>
            <pc:docMk/>
            <pc:sldMk cId="2008349637" sldId="277"/>
            <ac:picMk id="14" creationId="{F20C6A10-85FB-93B9-F122-4F3BD8FB718B}"/>
          </ac:picMkLst>
        </pc:picChg>
        <pc:picChg chg="add mod">
          <ac:chgData name="Uros Djuric" userId="7ac78c0c42dbebbd" providerId="LiveId" clId="{F4AF8B7B-49A4-46FA-A3AB-3D703CCB4639}" dt="2023-08-25T11:05:55.478" v="12604" actId="14861"/>
          <ac:picMkLst>
            <pc:docMk/>
            <pc:sldMk cId="2008349637" sldId="277"/>
            <ac:picMk id="15" creationId="{FF03A8F1-1FB4-0771-86A4-E8E91E094366}"/>
          </ac:picMkLst>
        </pc:picChg>
        <pc:picChg chg="add mod">
          <ac:chgData name="Uros Djuric" userId="7ac78c0c42dbebbd" providerId="LiveId" clId="{F4AF8B7B-49A4-46FA-A3AB-3D703CCB4639}" dt="2023-08-25T11:05:59.706" v="12606" actId="108"/>
          <ac:picMkLst>
            <pc:docMk/>
            <pc:sldMk cId="2008349637" sldId="277"/>
            <ac:picMk id="16" creationId="{E53F3DD7-8B8F-B0EF-2F13-ADF806DDE4B5}"/>
          </ac:picMkLst>
        </pc:picChg>
        <pc:picChg chg="add mod">
          <ac:chgData name="Uros Djuric" userId="7ac78c0c42dbebbd" providerId="LiveId" clId="{F4AF8B7B-49A4-46FA-A3AB-3D703CCB4639}" dt="2023-08-25T11:06:02.147" v="12607" actId="108"/>
          <ac:picMkLst>
            <pc:docMk/>
            <pc:sldMk cId="2008349637" sldId="277"/>
            <ac:picMk id="17" creationId="{1B0ADB3A-7407-46CD-ECFB-0D4E4129BEE6}"/>
          </ac:picMkLst>
        </pc:picChg>
        <pc:picChg chg="add mod">
          <ac:chgData name="Uros Djuric" userId="7ac78c0c42dbebbd" providerId="LiveId" clId="{F4AF8B7B-49A4-46FA-A3AB-3D703CCB4639}" dt="2023-08-25T11:06:05.715" v="12609" actId="108"/>
          <ac:picMkLst>
            <pc:docMk/>
            <pc:sldMk cId="2008349637" sldId="277"/>
            <ac:picMk id="18" creationId="{3010C179-5425-A588-5230-3480B8F11F50}"/>
          </ac:picMkLst>
        </pc:picChg>
        <pc:picChg chg="add mod">
          <ac:chgData name="Uros Djuric" userId="7ac78c0c42dbebbd" providerId="LiveId" clId="{F4AF8B7B-49A4-46FA-A3AB-3D703CCB4639}" dt="2023-08-25T11:06:07.370" v="12610" actId="108"/>
          <ac:picMkLst>
            <pc:docMk/>
            <pc:sldMk cId="2008349637" sldId="277"/>
            <ac:picMk id="19" creationId="{1AFE95B7-C498-2F86-4701-7D90E596DB12}"/>
          </ac:picMkLst>
        </pc:picChg>
        <pc:picChg chg="add mod">
          <ac:chgData name="Uros Djuric" userId="7ac78c0c42dbebbd" providerId="LiveId" clId="{F4AF8B7B-49A4-46FA-A3AB-3D703CCB4639}" dt="2023-08-25T11:06:03.922" v="12608" actId="108"/>
          <ac:picMkLst>
            <pc:docMk/>
            <pc:sldMk cId="2008349637" sldId="277"/>
            <ac:picMk id="20" creationId="{8B3FE8CE-DD14-AC20-A5AC-A3C43DE43C01}"/>
          </ac:picMkLst>
        </pc:picChg>
        <pc:picChg chg="del">
          <ac:chgData name="Uros Djuric" userId="7ac78c0c42dbebbd" providerId="LiveId" clId="{F4AF8B7B-49A4-46FA-A3AB-3D703CCB4639}" dt="2023-08-25T10:34:13.598" v="11838" actId="478"/>
          <ac:picMkLst>
            <pc:docMk/>
            <pc:sldMk cId="2008349637" sldId="277"/>
            <ac:picMk id="25" creationId="{BC44D03B-873D-4986-5E38-2B8C22DFBB7F}"/>
          </ac:picMkLst>
        </pc:picChg>
        <pc:picChg chg="add mod">
          <ac:chgData name="Uros Djuric" userId="7ac78c0c42dbebbd" providerId="LiveId" clId="{F4AF8B7B-49A4-46FA-A3AB-3D703CCB4639}" dt="2023-08-25T11:06:09.545" v="12611" actId="108"/>
          <ac:picMkLst>
            <pc:docMk/>
            <pc:sldMk cId="2008349637" sldId="277"/>
            <ac:picMk id="27" creationId="{B33029C4-472F-E874-E1CA-49CCF762BDCD}"/>
          </ac:picMkLst>
        </pc:picChg>
        <pc:picChg chg="del">
          <ac:chgData name="Uros Djuric" userId="7ac78c0c42dbebbd" providerId="LiveId" clId="{F4AF8B7B-49A4-46FA-A3AB-3D703CCB4639}" dt="2023-08-25T10:34:13.598" v="11838" actId="478"/>
          <ac:picMkLst>
            <pc:docMk/>
            <pc:sldMk cId="2008349637" sldId="277"/>
            <ac:picMk id="28" creationId="{6D26235F-90FE-566D-D8E9-A4C4191A8E49}"/>
          </ac:picMkLst>
        </pc:picChg>
        <pc:picChg chg="del">
          <ac:chgData name="Uros Djuric" userId="7ac78c0c42dbebbd" providerId="LiveId" clId="{F4AF8B7B-49A4-46FA-A3AB-3D703CCB4639}" dt="2023-08-25T10:34:08.588" v="11835" actId="478"/>
          <ac:picMkLst>
            <pc:docMk/>
            <pc:sldMk cId="2008349637" sldId="277"/>
            <ac:picMk id="33" creationId="{27BB1648-C34E-C29B-27AB-ED865B14C08A}"/>
          </ac:picMkLst>
        </pc:picChg>
        <pc:picChg chg="del">
          <ac:chgData name="Uros Djuric" userId="7ac78c0c42dbebbd" providerId="LiveId" clId="{F4AF8B7B-49A4-46FA-A3AB-3D703CCB4639}" dt="2023-08-25T10:34:09.607" v="11836" actId="478"/>
          <ac:picMkLst>
            <pc:docMk/>
            <pc:sldMk cId="2008349637" sldId="277"/>
            <ac:picMk id="34" creationId="{2D3F6A05-E062-27FC-386C-4C106DC97B6B}"/>
          </ac:picMkLst>
        </pc:picChg>
        <pc:picChg chg="del">
          <ac:chgData name="Uros Djuric" userId="7ac78c0c42dbebbd" providerId="LiveId" clId="{F4AF8B7B-49A4-46FA-A3AB-3D703CCB4639}" dt="2023-08-25T10:34:11.179" v="11837" actId="478"/>
          <ac:picMkLst>
            <pc:docMk/>
            <pc:sldMk cId="2008349637" sldId="277"/>
            <ac:picMk id="37" creationId="{EE686A4E-9E49-5C5A-9BCB-E59CC7041462}"/>
          </ac:picMkLst>
        </pc:picChg>
        <pc:picChg chg="add mod modCrop">
          <ac:chgData name="Uros Djuric" userId="7ac78c0c42dbebbd" providerId="LiveId" clId="{F4AF8B7B-49A4-46FA-A3AB-3D703CCB4639}" dt="2023-08-25T10:50:24.583" v="12098" actId="1035"/>
          <ac:picMkLst>
            <pc:docMk/>
            <pc:sldMk cId="2008349637" sldId="277"/>
            <ac:picMk id="39" creationId="{BBAB6917-0999-F97A-FBBC-8E246970C433}"/>
          </ac:picMkLst>
        </pc:picChg>
        <pc:picChg chg="add mod modCrop">
          <ac:chgData name="Uros Djuric" userId="7ac78c0c42dbebbd" providerId="LiveId" clId="{F4AF8B7B-49A4-46FA-A3AB-3D703CCB4639}" dt="2023-08-25T11:06:43.715" v="12614" actId="732"/>
          <ac:picMkLst>
            <pc:docMk/>
            <pc:sldMk cId="2008349637" sldId="277"/>
            <ac:picMk id="41" creationId="{D351E34A-FA28-00C4-938D-6B60FF7F24F2}"/>
          </ac:picMkLst>
        </pc:picChg>
        <pc:picChg chg="add mod modCrop">
          <ac:chgData name="Uros Djuric" userId="7ac78c0c42dbebbd" providerId="LiveId" clId="{F4AF8B7B-49A4-46FA-A3AB-3D703CCB4639}" dt="2023-08-25T10:50:24.583" v="12098" actId="1035"/>
          <ac:picMkLst>
            <pc:docMk/>
            <pc:sldMk cId="2008349637" sldId="277"/>
            <ac:picMk id="43" creationId="{59826DA5-6925-1269-F15F-57FAFD907BCE}"/>
          </ac:picMkLst>
        </pc:picChg>
        <pc:picChg chg="add mod modCrop">
          <ac:chgData name="Uros Djuric" userId="7ac78c0c42dbebbd" providerId="LiveId" clId="{F4AF8B7B-49A4-46FA-A3AB-3D703CCB4639}" dt="2023-08-25T10:50:24.583" v="12098" actId="1035"/>
          <ac:picMkLst>
            <pc:docMk/>
            <pc:sldMk cId="2008349637" sldId="277"/>
            <ac:picMk id="45" creationId="{B51BFE86-2480-415F-4818-BCB7E06B0147}"/>
          </ac:picMkLst>
        </pc:picChg>
        <pc:picChg chg="add mod modCrop">
          <ac:chgData name="Uros Djuric" userId="7ac78c0c42dbebbd" providerId="LiveId" clId="{F4AF8B7B-49A4-46FA-A3AB-3D703CCB4639}" dt="2023-08-25T10:56:45.984" v="12509" actId="1036"/>
          <ac:picMkLst>
            <pc:docMk/>
            <pc:sldMk cId="2008349637" sldId="277"/>
            <ac:picMk id="47" creationId="{BC099AF6-5E2B-8567-6666-99AAC21CA71C}"/>
          </ac:picMkLst>
        </pc:picChg>
        <pc:picChg chg="add mod modCrop">
          <ac:chgData name="Uros Djuric" userId="7ac78c0c42dbebbd" providerId="LiveId" clId="{F4AF8B7B-49A4-46FA-A3AB-3D703CCB4639}" dt="2023-08-25T10:56:45.984" v="12509" actId="1036"/>
          <ac:picMkLst>
            <pc:docMk/>
            <pc:sldMk cId="2008349637" sldId="277"/>
            <ac:picMk id="49" creationId="{F09230F7-DC5E-3F08-74BE-5A727E0BA903}"/>
          </ac:picMkLst>
        </pc:picChg>
        <pc:picChg chg="add mod modCrop">
          <ac:chgData name="Uros Djuric" userId="7ac78c0c42dbebbd" providerId="LiveId" clId="{F4AF8B7B-49A4-46FA-A3AB-3D703CCB4639}" dt="2023-08-25T10:56:45.984" v="12509" actId="1036"/>
          <ac:picMkLst>
            <pc:docMk/>
            <pc:sldMk cId="2008349637" sldId="277"/>
            <ac:picMk id="51" creationId="{D152EB0B-876B-B04C-A33F-8FBA742AEC11}"/>
          </ac:picMkLst>
        </pc:picChg>
        <pc:picChg chg="add mod modCrop">
          <ac:chgData name="Uros Djuric" userId="7ac78c0c42dbebbd" providerId="LiveId" clId="{F4AF8B7B-49A4-46FA-A3AB-3D703CCB4639}" dt="2023-08-25T10:56:35.754" v="12507" actId="1076"/>
          <ac:picMkLst>
            <pc:docMk/>
            <pc:sldMk cId="2008349637" sldId="277"/>
            <ac:picMk id="53" creationId="{AE08DBF2-F6AD-951B-F879-C4F50D57B0AE}"/>
          </ac:picMkLst>
        </pc:picChg>
        <pc:picChg chg="add del mod">
          <ac:chgData name="Uros Djuric" userId="7ac78c0c42dbebbd" providerId="LiveId" clId="{F4AF8B7B-49A4-46FA-A3AB-3D703CCB4639}" dt="2023-08-25T10:59:01.411" v="12572" actId="21"/>
          <ac:picMkLst>
            <pc:docMk/>
            <pc:sldMk cId="2008349637" sldId="277"/>
            <ac:picMk id="67" creationId="{AB919D5D-06DE-2CD3-E5C5-472B31ECD0B1}"/>
          </ac:picMkLst>
        </pc:picChg>
        <pc:picChg chg="mod ord">
          <ac:chgData name="Uros Djuric" userId="7ac78c0c42dbebbd" providerId="LiveId" clId="{F4AF8B7B-49A4-46FA-A3AB-3D703CCB4639}" dt="2023-08-25T11:07:07.935" v="12615" actId="1076"/>
          <ac:picMkLst>
            <pc:docMk/>
            <pc:sldMk cId="2008349637" sldId="277"/>
            <ac:picMk id="69" creationId="{E519A6CD-B096-D44C-BEEB-EB93FA48AE65}"/>
          </ac:picMkLst>
        </pc:picChg>
        <pc:inkChg chg="mod">
          <ac:chgData name="Uros Djuric" userId="7ac78c0c42dbebbd" providerId="LiveId" clId="{F4AF8B7B-49A4-46FA-A3AB-3D703CCB4639}" dt="2023-08-25T11:07:13.499" v="12616"/>
          <ac:inkMkLst>
            <pc:docMk/>
            <pc:sldMk cId="2008349637" sldId="277"/>
            <ac:inkMk id="70" creationId="{92F7E447-C9E1-C446-1DA7-C9CDEFC0670B}"/>
          </ac:inkMkLst>
        </pc:inkChg>
        <pc:inkChg chg="mod">
          <ac:chgData name="Uros Djuric" userId="7ac78c0c42dbebbd" providerId="LiveId" clId="{F4AF8B7B-49A4-46FA-A3AB-3D703CCB4639}" dt="2023-08-25T11:07:13.499" v="12616"/>
          <ac:inkMkLst>
            <pc:docMk/>
            <pc:sldMk cId="2008349637" sldId="277"/>
            <ac:inkMk id="71" creationId="{F59533E8-96B5-B366-1C65-89FF3BDC1818}"/>
          </ac:inkMkLst>
        </pc:inkChg>
        <pc:inkChg chg="mod">
          <ac:chgData name="Uros Djuric" userId="7ac78c0c42dbebbd" providerId="LiveId" clId="{F4AF8B7B-49A4-46FA-A3AB-3D703CCB4639}" dt="2023-08-25T11:07:13.499" v="12616"/>
          <ac:inkMkLst>
            <pc:docMk/>
            <pc:sldMk cId="2008349637" sldId="277"/>
            <ac:inkMk id="72" creationId="{7CCB5761-479B-482F-B6B3-15A148447A01}"/>
          </ac:inkMkLst>
        </pc:inkChg>
        <pc:inkChg chg="mod">
          <ac:chgData name="Uros Djuric" userId="7ac78c0c42dbebbd" providerId="LiveId" clId="{F4AF8B7B-49A4-46FA-A3AB-3D703CCB4639}" dt="2023-08-25T11:07:25.371" v="12620"/>
          <ac:inkMkLst>
            <pc:docMk/>
            <pc:sldMk cId="2008349637" sldId="277"/>
            <ac:inkMk id="74" creationId="{4043B69B-8F31-A1B5-BA96-7113B9B2E01F}"/>
          </ac:inkMkLst>
        </pc:inkChg>
        <pc:inkChg chg="mod">
          <ac:chgData name="Uros Djuric" userId="7ac78c0c42dbebbd" providerId="LiveId" clId="{F4AF8B7B-49A4-46FA-A3AB-3D703CCB4639}" dt="2023-08-25T11:07:25.371" v="12620"/>
          <ac:inkMkLst>
            <pc:docMk/>
            <pc:sldMk cId="2008349637" sldId="277"/>
            <ac:inkMk id="75" creationId="{C1394338-0CE8-41FD-679C-AF4BDE535002}"/>
          </ac:inkMkLst>
        </pc:inkChg>
        <pc:inkChg chg="mod">
          <ac:chgData name="Uros Djuric" userId="7ac78c0c42dbebbd" providerId="LiveId" clId="{F4AF8B7B-49A4-46FA-A3AB-3D703CCB4639}" dt="2023-08-25T11:07:25.371" v="12620"/>
          <ac:inkMkLst>
            <pc:docMk/>
            <pc:sldMk cId="2008349637" sldId="277"/>
            <ac:inkMk id="78" creationId="{05983DA2-1BA9-5135-C0E1-C123298218CC}"/>
          </ac:inkMkLst>
        </pc:inkChg>
        <pc:inkChg chg="mod">
          <ac:chgData name="Uros Djuric" userId="7ac78c0c42dbebbd" providerId="LiveId" clId="{F4AF8B7B-49A4-46FA-A3AB-3D703CCB4639}" dt="2023-08-25T11:07:33.108" v="12624"/>
          <ac:inkMkLst>
            <pc:docMk/>
            <pc:sldMk cId="2008349637" sldId="277"/>
            <ac:inkMk id="80" creationId="{F0C82E19-D5BA-8B64-84C6-5CD573AB1D88}"/>
          </ac:inkMkLst>
        </pc:inkChg>
        <pc:inkChg chg="mod">
          <ac:chgData name="Uros Djuric" userId="7ac78c0c42dbebbd" providerId="LiveId" clId="{F4AF8B7B-49A4-46FA-A3AB-3D703CCB4639}" dt="2023-08-25T11:07:33.108" v="12624"/>
          <ac:inkMkLst>
            <pc:docMk/>
            <pc:sldMk cId="2008349637" sldId="277"/>
            <ac:inkMk id="81" creationId="{5FF59062-CF62-D3DB-7F42-B9734B244E69}"/>
          </ac:inkMkLst>
        </pc:inkChg>
        <pc:inkChg chg="mod">
          <ac:chgData name="Uros Djuric" userId="7ac78c0c42dbebbd" providerId="LiveId" clId="{F4AF8B7B-49A4-46FA-A3AB-3D703CCB4639}" dt="2023-08-25T11:07:33.108" v="12624"/>
          <ac:inkMkLst>
            <pc:docMk/>
            <pc:sldMk cId="2008349637" sldId="277"/>
            <ac:inkMk id="82" creationId="{1F7D6614-B647-F074-B35E-B566CAA87E94}"/>
          </ac:inkMkLst>
        </pc:inkChg>
      </pc:sldChg>
      <pc:sldChg chg="modSp add mod">
        <pc:chgData name="Uros Djuric" userId="7ac78c0c42dbebbd" providerId="LiveId" clId="{F4AF8B7B-49A4-46FA-A3AB-3D703CCB4639}" dt="2023-08-25T12:20:20.965" v="13459" actId="207"/>
        <pc:sldMkLst>
          <pc:docMk/>
          <pc:sldMk cId="525980826" sldId="278"/>
        </pc:sldMkLst>
        <pc:picChg chg="mod">
          <ac:chgData name="Uros Djuric" userId="7ac78c0c42dbebbd" providerId="LiveId" clId="{F4AF8B7B-49A4-46FA-A3AB-3D703CCB4639}" dt="2023-08-25T12:20:20.965" v="13459" actId="207"/>
          <ac:picMkLst>
            <pc:docMk/>
            <pc:sldMk cId="525980826" sldId="278"/>
            <ac:picMk id="43" creationId="{F54A1F22-5053-674C-19E0-CE4096936396}"/>
          </ac:picMkLst>
        </pc:picChg>
      </pc:sldChg>
      <pc:sldChg chg="addSp delSp modSp new mod ord">
        <pc:chgData name="Uros Djuric" userId="7ac78c0c42dbebbd" providerId="LiveId" clId="{F4AF8B7B-49A4-46FA-A3AB-3D703CCB4639}" dt="2023-08-25T12:42:00.322" v="15595" actId="1076"/>
        <pc:sldMkLst>
          <pc:docMk/>
          <pc:sldMk cId="4257028180" sldId="279"/>
        </pc:sldMkLst>
        <pc:spChg chg="del">
          <ac:chgData name="Uros Djuric" userId="7ac78c0c42dbebbd" providerId="LiveId" clId="{F4AF8B7B-49A4-46FA-A3AB-3D703CCB4639}" dt="2023-08-25T12:12:41.799" v="13188" actId="478"/>
          <ac:spMkLst>
            <pc:docMk/>
            <pc:sldMk cId="4257028180" sldId="279"/>
            <ac:spMk id="2" creationId="{ADB761E1-8A7B-D700-9AC4-F3B5FD03C1B9}"/>
          </ac:spMkLst>
        </pc:spChg>
        <pc:spChg chg="del">
          <ac:chgData name="Uros Djuric" userId="7ac78c0c42dbebbd" providerId="LiveId" clId="{F4AF8B7B-49A4-46FA-A3AB-3D703CCB4639}" dt="2023-08-25T12:12:41.799" v="13188" actId="478"/>
          <ac:spMkLst>
            <pc:docMk/>
            <pc:sldMk cId="4257028180" sldId="279"/>
            <ac:spMk id="3" creationId="{B2864244-9C12-4E58-0DD4-C0BE64062E75}"/>
          </ac:spMkLst>
        </pc:spChg>
        <pc:spChg chg="add del mod">
          <ac:chgData name="Uros Djuric" userId="7ac78c0c42dbebbd" providerId="LiveId" clId="{F4AF8B7B-49A4-46FA-A3AB-3D703CCB4639}" dt="2023-08-25T12:33:04.805" v="14914" actId="478"/>
          <ac:spMkLst>
            <pc:docMk/>
            <pc:sldMk cId="4257028180" sldId="279"/>
            <ac:spMk id="10" creationId="{10D40EF7-CD53-CF6A-B9D3-910AB51FD0C9}"/>
          </ac:spMkLst>
        </pc:spChg>
        <pc:spChg chg="add del mod">
          <ac:chgData name="Uros Djuric" userId="7ac78c0c42dbebbd" providerId="LiveId" clId="{F4AF8B7B-49A4-46FA-A3AB-3D703CCB4639}" dt="2023-08-25T12:33:04.805" v="14914" actId="478"/>
          <ac:spMkLst>
            <pc:docMk/>
            <pc:sldMk cId="4257028180" sldId="279"/>
            <ac:spMk id="20" creationId="{5397478E-572D-4844-9FE6-1228172D1B65}"/>
          </ac:spMkLst>
        </pc:spChg>
        <pc:spChg chg="add del mod">
          <ac:chgData name="Uros Djuric" userId="7ac78c0c42dbebbd" providerId="LiveId" clId="{F4AF8B7B-49A4-46FA-A3AB-3D703CCB4639}" dt="2023-08-25T12:33:04.805" v="14914" actId="478"/>
          <ac:spMkLst>
            <pc:docMk/>
            <pc:sldMk cId="4257028180" sldId="279"/>
            <ac:spMk id="21" creationId="{EED6DCFF-C6CD-BE61-79DD-47292D3CC578}"/>
          </ac:spMkLst>
        </pc:spChg>
        <pc:spChg chg="add del mod">
          <ac:chgData name="Uros Djuric" userId="7ac78c0c42dbebbd" providerId="LiveId" clId="{F4AF8B7B-49A4-46FA-A3AB-3D703CCB4639}" dt="2023-08-25T12:33:04.805" v="14914" actId="478"/>
          <ac:spMkLst>
            <pc:docMk/>
            <pc:sldMk cId="4257028180" sldId="279"/>
            <ac:spMk id="22" creationId="{AB6901E0-1320-33BC-40E7-B58B54D0635C}"/>
          </ac:spMkLst>
        </pc:spChg>
        <pc:spChg chg="add del mod">
          <ac:chgData name="Uros Djuric" userId="7ac78c0c42dbebbd" providerId="LiveId" clId="{F4AF8B7B-49A4-46FA-A3AB-3D703CCB4639}" dt="2023-08-25T12:33:04.805" v="14914" actId="478"/>
          <ac:spMkLst>
            <pc:docMk/>
            <pc:sldMk cId="4257028180" sldId="279"/>
            <ac:spMk id="23" creationId="{743281D8-AAC0-497B-BC10-AD072805B845}"/>
          </ac:spMkLst>
        </pc:spChg>
        <pc:spChg chg="add del mod">
          <ac:chgData name="Uros Djuric" userId="7ac78c0c42dbebbd" providerId="LiveId" clId="{F4AF8B7B-49A4-46FA-A3AB-3D703CCB4639}" dt="2023-08-25T12:33:04.805" v="14914" actId="478"/>
          <ac:spMkLst>
            <pc:docMk/>
            <pc:sldMk cId="4257028180" sldId="279"/>
            <ac:spMk id="24" creationId="{0B71AC2E-427E-9D4B-A9D0-5F0C82679B1A}"/>
          </ac:spMkLst>
        </pc:spChg>
        <pc:spChg chg="add del mod">
          <ac:chgData name="Uros Djuric" userId="7ac78c0c42dbebbd" providerId="LiveId" clId="{F4AF8B7B-49A4-46FA-A3AB-3D703CCB4639}" dt="2023-08-25T12:33:04.805" v="14914" actId="478"/>
          <ac:spMkLst>
            <pc:docMk/>
            <pc:sldMk cId="4257028180" sldId="279"/>
            <ac:spMk id="25" creationId="{877BA6BA-2E0D-A7AF-2E57-C6FF6B4C552F}"/>
          </ac:spMkLst>
        </pc:spChg>
        <pc:spChg chg="add mod">
          <ac:chgData name="Uros Djuric" userId="7ac78c0c42dbebbd" providerId="LiveId" clId="{F4AF8B7B-49A4-46FA-A3AB-3D703CCB4639}" dt="2023-08-25T12:41:54.706" v="15594" actId="1076"/>
          <ac:spMkLst>
            <pc:docMk/>
            <pc:sldMk cId="4257028180" sldId="279"/>
            <ac:spMk id="27" creationId="{94E91603-E65A-1C72-D0D7-95B217D35383}"/>
          </ac:spMkLst>
        </pc:spChg>
        <pc:spChg chg="add del">
          <ac:chgData name="Uros Djuric" userId="7ac78c0c42dbebbd" providerId="LiveId" clId="{F4AF8B7B-49A4-46FA-A3AB-3D703CCB4639}" dt="2023-08-25T12:37:12.859" v="15449"/>
          <ac:spMkLst>
            <pc:docMk/>
            <pc:sldMk cId="4257028180" sldId="279"/>
            <ac:spMk id="28" creationId="{68A85F82-39E9-5AF1-703F-1B51DA99DC6A}"/>
          </ac:spMkLst>
        </pc:spChg>
        <pc:spChg chg="add mod">
          <ac:chgData name="Uros Djuric" userId="7ac78c0c42dbebbd" providerId="LiveId" clId="{F4AF8B7B-49A4-46FA-A3AB-3D703CCB4639}" dt="2023-08-25T12:41:54.706" v="15594" actId="1076"/>
          <ac:spMkLst>
            <pc:docMk/>
            <pc:sldMk cId="4257028180" sldId="279"/>
            <ac:spMk id="29" creationId="{3F3F74D6-DB9A-AD85-43BD-3BCA9E86D672}"/>
          </ac:spMkLst>
        </pc:spChg>
        <pc:spChg chg="add del">
          <ac:chgData name="Uros Djuric" userId="7ac78c0c42dbebbd" providerId="LiveId" clId="{F4AF8B7B-49A4-46FA-A3AB-3D703CCB4639}" dt="2023-08-25T12:37:48.306" v="15454"/>
          <ac:spMkLst>
            <pc:docMk/>
            <pc:sldMk cId="4257028180" sldId="279"/>
            <ac:spMk id="30" creationId="{4FC0911B-FB12-CEEB-F438-DD7DC6B9B1B6}"/>
          </ac:spMkLst>
        </pc:spChg>
        <pc:picChg chg="add del mod ord">
          <ac:chgData name="Uros Djuric" userId="7ac78c0c42dbebbd" providerId="LiveId" clId="{F4AF8B7B-49A4-46FA-A3AB-3D703CCB4639}" dt="2023-08-25T12:33:04.805" v="14914" actId="478"/>
          <ac:picMkLst>
            <pc:docMk/>
            <pc:sldMk cId="4257028180" sldId="279"/>
            <ac:picMk id="5" creationId="{101B6E21-56C9-5AFC-A634-E4DB3D095FA4}"/>
          </ac:picMkLst>
        </pc:picChg>
        <pc:picChg chg="add del mod ord modCrop">
          <ac:chgData name="Uros Djuric" userId="7ac78c0c42dbebbd" providerId="LiveId" clId="{F4AF8B7B-49A4-46FA-A3AB-3D703CCB4639}" dt="2023-08-25T12:33:04.805" v="14914" actId="478"/>
          <ac:picMkLst>
            <pc:docMk/>
            <pc:sldMk cId="4257028180" sldId="279"/>
            <ac:picMk id="7" creationId="{0F5FBFEA-ADEB-2484-60FD-3168C96A82C5}"/>
          </ac:picMkLst>
        </pc:picChg>
        <pc:picChg chg="add del mod ord">
          <ac:chgData name="Uros Djuric" userId="7ac78c0c42dbebbd" providerId="LiveId" clId="{F4AF8B7B-49A4-46FA-A3AB-3D703CCB4639}" dt="2023-08-25T12:33:04.805" v="14914" actId="478"/>
          <ac:picMkLst>
            <pc:docMk/>
            <pc:sldMk cId="4257028180" sldId="279"/>
            <ac:picMk id="8" creationId="{E8267DD5-824F-B6A7-15D4-657ED47A78DB}"/>
          </ac:picMkLst>
        </pc:picChg>
        <pc:picChg chg="add del mod ord">
          <ac:chgData name="Uros Djuric" userId="7ac78c0c42dbebbd" providerId="LiveId" clId="{F4AF8B7B-49A4-46FA-A3AB-3D703CCB4639}" dt="2023-08-25T12:33:04.805" v="14914" actId="478"/>
          <ac:picMkLst>
            <pc:docMk/>
            <pc:sldMk cId="4257028180" sldId="279"/>
            <ac:picMk id="9" creationId="{8F08B555-FA11-9275-8B69-52DE18881599}"/>
          </ac:picMkLst>
        </pc:picChg>
        <pc:picChg chg="add del mod">
          <ac:chgData name="Uros Djuric" userId="7ac78c0c42dbebbd" providerId="LiveId" clId="{F4AF8B7B-49A4-46FA-A3AB-3D703CCB4639}" dt="2023-08-25T12:33:04.805" v="14914" actId="478"/>
          <ac:picMkLst>
            <pc:docMk/>
            <pc:sldMk cId="4257028180" sldId="279"/>
            <ac:picMk id="11" creationId="{9E515FB2-F3E7-8979-EC38-404CF456E579}"/>
          </ac:picMkLst>
        </pc:picChg>
        <pc:picChg chg="add del mod">
          <ac:chgData name="Uros Djuric" userId="7ac78c0c42dbebbd" providerId="LiveId" clId="{F4AF8B7B-49A4-46FA-A3AB-3D703CCB4639}" dt="2023-08-25T12:33:04.805" v="14914" actId="478"/>
          <ac:picMkLst>
            <pc:docMk/>
            <pc:sldMk cId="4257028180" sldId="279"/>
            <ac:picMk id="12" creationId="{C730D31D-2D12-6F02-47EE-27A2A11BE781}"/>
          </ac:picMkLst>
        </pc:picChg>
        <pc:picChg chg="add del mod">
          <ac:chgData name="Uros Djuric" userId="7ac78c0c42dbebbd" providerId="LiveId" clId="{F4AF8B7B-49A4-46FA-A3AB-3D703CCB4639}" dt="2023-08-25T12:33:04.805" v="14914" actId="478"/>
          <ac:picMkLst>
            <pc:docMk/>
            <pc:sldMk cId="4257028180" sldId="279"/>
            <ac:picMk id="13" creationId="{D53ACC57-C484-D96A-BCDD-19D0844FF1C0}"/>
          </ac:picMkLst>
        </pc:picChg>
        <pc:picChg chg="add del mod">
          <ac:chgData name="Uros Djuric" userId="7ac78c0c42dbebbd" providerId="LiveId" clId="{F4AF8B7B-49A4-46FA-A3AB-3D703CCB4639}" dt="2023-08-25T12:33:04.805" v="14914" actId="478"/>
          <ac:picMkLst>
            <pc:docMk/>
            <pc:sldMk cId="4257028180" sldId="279"/>
            <ac:picMk id="14" creationId="{EE57E54C-F4A4-4582-B92B-6DCB7A00327F}"/>
          </ac:picMkLst>
        </pc:picChg>
        <pc:picChg chg="add del mod">
          <ac:chgData name="Uros Djuric" userId="7ac78c0c42dbebbd" providerId="LiveId" clId="{F4AF8B7B-49A4-46FA-A3AB-3D703CCB4639}" dt="2023-08-25T12:33:04.805" v="14914" actId="478"/>
          <ac:picMkLst>
            <pc:docMk/>
            <pc:sldMk cId="4257028180" sldId="279"/>
            <ac:picMk id="15" creationId="{BED539CB-3E35-F05D-7AD2-8C66096089B4}"/>
          </ac:picMkLst>
        </pc:picChg>
        <pc:picChg chg="add del mod">
          <ac:chgData name="Uros Djuric" userId="7ac78c0c42dbebbd" providerId="LiveId" clId="{F4AF8B7B-49A4-46FA-A3AB-3D703CCB4639}" dt="2023-08-25T12:33:04.805" v="14914" actId="478"/>
          <ac:picMkLst>
            <pc:docMk/>
            <pc:sldMk cId="4257028180" sldId="279"/>
            <ac:picMk id="16" creationId="{AE277650-3730-C84C-48C9-D6B326AF7766}"/>
          </ac:picMkLst>
        </pc:picChg>
        <pc:picChg chg="add del mod">
          <ac:chgData name="Uros Djuric" userId="7ac78c0c42dbebbd" providerId="LiveId" clId="{F4AF8B7B-49A4-46FA-A3AB-3D703CCB4639}" dt="2023-08-25T12:17:06.886" v="13260"/>
          <ac:picMkLst>
            <pc:docMk/>
            <pc:sldMk cId="4257028180" sldId="279"/>
            <ac:picMk id="17" creationId="{CC331995-0E26-6C6C-E1A0-AD691D99F9A9}"/>
          </ac:picMkLst>
        </pc:picChg>
        <pc:picChg chg="add del mod modCrop">
          <ac:chgData name="Uros Djuric" userId="7ac78c0c42dbebbd" providerId="LiveId" clId="{F4AF8B7B-49A4-46FA-A3AB-3D703CCB4639}" dt="2023-08-25T12:33:04.805" v="14914" actId="478"/>
          <ac:picMkLst>
            <pc:docMk/>
            <pc:sldMk cId="4257028180" sldId="279"/>
            <ac:picMk id="18" creationId="{07137F18-0104-C7DE-C326-84BE22E18D32}"/>
          </ac:picMkLst>
        </pc:picChg>
        <pc:picChg chg="add del mod">
          <ac:chgData name="Uros Djuric" userId="7ac78c0c42dbebbd" providerId="LiveId" clId="{F4AF8B7B-49A4-46FA-A3AB-3D703CCB4639}" dt="2023-08-25T12:33:04.805" v="14914" actId="478"/>
          <ac:picMkLst>
            <pc:docMk/>
            <pc:sldMk cId="4257028180" sldId="279"/>
            <ac:picMk id="19" creationId="{7A667A62-5390-29CE-7987-F687D9A39039}"/>
          </ac:picMkLst>
        </pc:picChg>
        <pc:picChg chg="add mod">
          <ac:chgData name="Uros Djuric" userId="7ac78c0c42dbebbd" providerId="LiveId" clId="{F4AF8B7B-49A4-46FA-A3AB-3D703CCB4639}" dt="2023-08-25T12:42:00.322" v="15595" actId="1076"/>
          <ac:picMkLst>
            <pc:docMk/>
            <pc:sldMk cId="4257028180" sldId="279"/>
            <ac:picMk id="26" creationId="{C7977B01-C01B-DF63-1DE7-EA267E6A3579}"/>
          </ac:picMkLst>
        </pc:picChg>
        <pc:picChg chg="add mod">
          <ac:chgData name="Uros Djuric" userId="7ac78c0c42dbebbd" providerId="LiveId" clId="{F4AF8B7B-49A4-46FA-A3AB-3D703CCB4639}" dt="2023-08-25T12:41:54.706" v="15594" actId="1076"/>
          <ac:picMkLst>
            <pc:docMk/>
            <pc:sldMk cId="4257028180" sldId="279"/>
            <ac:picMk id="31" creationId="{0ABFCCC4-3439-6825-9BF1-6D3D4994C5F2}"/>
          </ac:picMkLst>
        </pc:picChg>
        <pc:picChg chg="add mod">
          <ac:chgData name="Uros Djuric" userId="7ac78c0c42dbebbd" providerId="LiveId" clId="{F4AF8B7B-49A4-46FA-A3AB-3D703CCB4639}" dt="2023-08-25T12:41:54.706" v="15594" actId="1076"/>
          <ac:picMkLst>
            <pc:docMk/>
            <pc:sldMk cId="4257028180" sldId="279"/>
            <ac:picMk id="32" creationId="{1CCDCBCE-6FDE-A0F4-4AE4-5303B288C7AA}"/>
          </ac:picMkLst>
        </pc:picChg>
      </pc:sldChg>
      <pc:sldChg chg="new del">
        <pc:chgData name="Uros Djuric" userId="7ac78c0c42dbebbd" providerId="LiveId" clId="{F4AF8B7B-49A4-46FA-A3AB-3D703CCB4639}" dt="2023-08-25T12:32:59.195" v="14913" actId="2696"/>
        <pc:sldMkLst>
          <pc:docMk/>
          <pc:sldMk cId="2724447668" sldId="280"/>
        </pc:sldMkLst>
      </pc:sldChg>
      <pc:sldChg chg="addSp modSp add mod">
        <pc:chgData name="Uros Djuric" userId="7ac78c0c42dbebbd" providerId="LiveId" clId="{F4AF8B7B-49A4-46FA-A3AB-3D703CCB4639}" dt="2023-08-25T13:35:44.591" v="17694" actId="1076"/>
        <pc:sldMkLst>
          <pc:docMk/>
          <pc:sldMk cId="2859247155" sldId="281"/>
        </pc:sldMkLst>
        <pc:spChg chg="add mod ord">
          <ac:chgData name="Uros Djuric" userId="7ac78c0c42dbebbd" providerId="LiveId" clId="{F4AF8B7B-49A4-46FA-A3AB-3D703CCB4639}" dt="2023-08-25T13:35:15.702" v="17685" actId="167"/>
          <ac:spMkLst>
            <pc:docMk/>
            <pc:sldMk cId="2859247155" sldId="281"/>
            <ac:spMk id="2" creationId="{3FA99BC8-A451-28E6-2FB9-543E222B9F9E}"/>
          </ac:spMkLst>
        </pc:spChg>
        <pc:spChg chg="mod">
          <ac:chgData name="Uros Djuric" userId="7ac78c0c42dbebbd" providerId="LiveId" clId="{F4AF8B7B-49A4-46FA-A3AB-3D703CCB4639}" dt="2023-08-25T13:35:29.975" v="17690" actId="1076"/>
          <ac:spMkLst>
            <pc:docMk/>
            <pc:sldMk cId="2859247155" sldId="281"/>
            <ac:spMk id="10" creationId="{10D40EF7-CD53-CF6A-B9D3-910AB51FD0C9}"/>
          </ac:spMkLst>
        </pc:spChg>
        <pc:spChg chg="mod">
          <ac:chgData name="Uros Djuric" userId="7ac78c0c42dbebbd" providerId="LiveId" clId="{F4AF8B7B-49A4-46FA-A3AB-3D703CCB4639}" dt="2023-08-25T13:35:38.608" v="17693" actId="1076"/>
          <ac:spMkLst>
            <pc:docMk/>
            <pc:sldMk cId="2859247155" sldId="281"/>
            <ac:spMk id="20" creationId="{5397478E-572D-4844-9FE6-1228172D1B65}"/>
          </ac:spMkLst>
        </pc:spChg>
        <pc:picChg chg="mod">
          <ac:chgData name="Uros Djuric" userId="7ac78c0c42dbebbd" providerId="LiveId" clId="{F4AF8B7B-49A4-46FA-A3AB-3D703CCB4639}" dt="2023-08-25T13:35:44.591" v="17694" actId="1076"/>
          <ac:picMkLst>
            <pc:docMk/>
            <pc:sldMk cId="2859247155" sldId="281"/>
            <ac:picMk id="18" creationId="{07137F18-0104-C7DE-C326-84BE22E18D32}"/>
          </ac:picMkLst>
        </pc:picChg>
        <pc:picChg chg="mod">
          <ac:chgData name="Uros Djuric" userId="7ac78c0c42dbebbd" providerId="LiveId" clId="{F4AF8B7B-49A4-46FA-A3AB-3D703CCB4639}" dt="2023-08-25T13:35:34.961" v="17692" actId="1076"/>
          <ac:picMkLst>
            <pc:docMk/>
            <pc:sldMk cId="2859247155" sldId="281"/>
            <ac:picMk id="19" creationId="{7A667A62-5390-29CE-7987-F687D9A39039}"/>
          </ac:picMkLst>
        </pc:picChg>
      </pc:sldChg>
      <pc:sldChg chg="add del">
        <pc:chgData name="Uros Djuric" userId="7ac78c0c42dbebbd" providerId="LiveId" clId="{F4AF8B7B-49A4-46FA-A3AB-3D703CCB4639}" dt="2023-08-25T12:49:27.223" v="15627" actId="47"/>
        <pc:sldMkLst>
          <pc:docMk/>
          <pc:sldMk cId="3088649656" sldId="309"/>
        </pc:sldMkLst>
      </pc:sldChg>
      <pc:sldChg chg="addSp delSp modSp add mod setBg setFolMasterObjs">
        <pc:chgData name="Uros Djuric" userId="7ac78c0c42dbebbd" providerId="LiveId" clId="{F4AF8B7B-49A4-46FA-A3AB-3D703CCB4639}" dt="2023-08-25T13:25:04.021" v="17488" actId="20577"/>
        <pc:sldMkLst>
          <pc:docMk/>
          <pc:sldMk cId="4039420205" sldId="310"/>
        </pc:sldMkLst>
        <pc:spChg chg="del">
          <ac:chgData name="Uros Djuric" userId="7ac78c0c42dbebbd" providerId="LiveId" clId="{F4AF8B7B-49A4-46FA-A3AB-3D703CCB4639}" dt="2023-08-25T12:43:59.190" v="15601" actId="478"/>
          <ac:spMkLst>
            <pc:docMk/>
            <pc:sldMk cId="4039420205" sldId="310"/>
            <ac:spMk id="6" creationId="{6A2A6969-DE44-B429-AD71-7B8FFF383F59}"/>
          </ac:spMkLst>
        </pc:spChg>
        <pc:spChg chg="del">
          <ac:chgData name="Uros Djuric" userId="7ac78c0c42dbebbd" providerId="LiveId" clId="{F4AF8B7B-49A4-46FA-A3AB-3D703CCB4639}" dt="2023-08-25T12:43:59.190" v="15601" actId="478"/>
          <ac:spMkLst>
            <pc:docMk/>
            <pc:sldMk cId="4039420205" sldId="310"/>
            <ac:spMk id="15" creationId="{87D2F52D-3C48-8074-5112-647B1709C6A8}"/>
          </ac:spMkLst>
        </pc:spChg>
        <pc:spChg chg="del">
          <ac:chgData name="Uros Djuric" userId="7ac78c0c42dbebbd" providerId="LiveId" clId="{F4AF8B7B-49A4-46FA-A3AB-3D703CCB4639}" dt="2023-08-25T12:43:59.190" v="15601" actId="478"/>
          <ac:spMkLst>
            <pc:docMk/>
            <pc:sldMk cId="4039420205" sldId="310"/>
            <ac:spMk id="16" creationId="{5B54BABC-623D-7C02-506E-8682D89C5AE5}"/>
          </ac:spMkLst>
        </pc:spChg>
        <pc:spChg chg="add mod">
          <ac:chgData name="Uros Djuric" userId="7ac78c0c42dbebbd" providerId="LiveId" clId="{F4AF8B7B-49A4-46FA-A3AB-3D703CCB4639}" dt="2023-08-25T12:50:50.950" v="15668" actId="20577"/>
          <ac:spMkLst>
            <pc:docMk/>
            <pc:sldMk cId="4039420205" sldId="310"/>
            <ac:spMk id="17" creationId="{8D27D810-50E9-3358-7459-5357B86A32BD}"/>
          </ac:spMkLst>
        </pc:spChg>
        <pc:spChg chg="del">
          <ac:chgData name="Uros Djuric" userId="7ac78c0c42dbebbd" providerId="LiveId" clId="{F4AF8B7B-49A4-46FA-A3AB-3D703CCB4639}" dt="2023-08-25T12:43:59.190" v="15601" actId="478"/>
          <ac:spMkLst>
            <pc:docMk/>
            <pc:sldMk cId="4039420205" sldId="310"/>
            <ac:spMk id="18" creationId="{13313AC1-09CC-4C1B-AFAA-AC3F8632B86C}"/>
          </ac:spMkLst>
        </pc:spChg>
        <pc:spChg chg="add mod ord">
          <ac:chgData name="Uros Djuric" userId="7ac78c0c42dbebbd" providerId="LiveId" clId="{F4AF8B7B-49A4-46FA-A3AB-3D703CCB4639}" dt="2023-08-25T13:23:33.840" v="17318" actId="20577"/>
          <ac:spMkLst>
            <pc:docMk/>
            <pc:sldMk cId="4039420205" sldId="310"/>
            <ac:spMk id="19" creationId="{582871C7-5DBC-371E-4125-6D64D61F1F8A}"/>
          </ac:spMkLst>
        </pc:spChg>
        <pc:spChg chg="add mod">
          <ac:chgData name="Uros Djuric" userId="7ac78c0c42dbebbd" providerId="LiveId" clId="{F4AF8B7B-49A4-46FA-A3AB-3D703CCB4639}" dt="2023-08-25T12:54:02.634" v="15840" actId="1076"/>
          <ac:spMkLst>
            <pc:docMk/>
            <pc:sldMk cId="4039420205" sldId="310"/>
            <ac:spMk id="23" creationId="{F0B64B19-C82A-EE9A-139C-AD4F93D4BF89}"/>
          </ac:spMkLst>
        </pc:spChg>
        <pc:spChg chg="add del">
          <ac:chgData name="Uros Djuric" userId="7ac78c0c42dbebbd" providerId="LiveId" clId="{F4AF8B7B-49A4-46FA-A3AB-3D703CCB4639}" dt="2023-08-25T12:51:46.664" v="15722"/>
          <ac:spMkLst>
            <pc:docMk/>
            <pc:sldMk cId="4039420205" sldId="310"/>
            <ac:spMk id="24" creationId="{393DC100-2974-42B9-8CCD-23C16FE1130A}"/>
          </ac:spMkLst>
        </pc:spChg>
        <pc:spChg chg="add del">
          <ac:chgData name="Uros Djuric" userId="7ac78c0c42dbebbd" providerId="LiveId" clId="{F4AF8B7B-49A4-46FA-A3AB-3D703CCB4639}" dt="2023-08-25T12:44:32.821" v="15605" actId="26606"/>
          <ac:spMkLst>
            <pc:docMk/>
            <pc:sldMk cId="4039420205" sldId="310"/>
            <ac:spMk id="25" creationId="{12609869-9E80-471B-A487-A53288E0E791}"/>
          </ac:spMkLst>
        </pc:spChg>
        <pc:spChg chg="add mod">
          <ac:chgData name="Uros Djuric" userId="7ac78c0c42dbebbd" providerId="LiveId" clId="{F4AF8B7B-49A4-46FA-A3AB-3D703CCB4639}" dt="2023-08-25T13:25:04.021" v="17488" actId="20577"/>
          <ac:spMkLst>
            <pc:docMk/>
            <pc:sldMk cId="4039420205" sldId="310"/>
            <ac:spMk id="26" creationId="{5C0619F3-64B8-6DF0-0E7B-35C38678FC67}"/>
          </ac:spMkLst>
        </pc:spChg>
        <pc:spChg chg="add del">
          <ac:chgData name="Uros Djuric" userId="7ac78c0c42dbebbd" providerId="LiveId" clId="{F4AF8B7B-49A4-46FA-A3AB-3D703CCB4639}" dt="2023-08-25T12:44:32.821" v="15605" actId="26606"/>
          <ac:spMkLst>
            <pc:docMk/>
            <pc:sldMk cId="4039420205" sldId="310"/>
            <ac:spMk id="27" creationId="{7004738A-9D34-43E8-97D2-CA0EED4F8BE0}"/>
          </ac:spMkLst>
        </pc:spChg>
        <pc:spChg chg="add del">
          <ac:chgData name="Uros Djuric" userId="7ac78c0c42dbebbd" providerId="LiveId" clId="{F4AF8B7B-49A4-46FA-A3AB-3D703CCB4639}" dt="2023-08-25T12:44:32.821" v="15605" actId="26606"/>
          <ac:spMkLst>
            <pc:docMk/>
            <pc:sldMk cId="4039420205" sldId="310"/>
            <ac:spMk id="29" creationId="{B8B8D07F-F13E-443E-BA68-2D26672D76B9}"/>
          </ac:spMkLst>
        </pc:spChg>
        <pc:spChg chg="add del">
          <ac:chgData name="Uros Djuric" userId="7ac78c0c42dbebbd" providerId="LiveId" clId="{F4AF8B7B-49A4-46FA-A3AB-3D703CCB4639}" dt="2023-08-25T12:44:32.821" v="15605" actId="26606"/>
          <ac:spMkLst>
            <pc:docMk/>
            <pc:sldMk cId="4039420205" sldId="310"/>
            <ac:spMk id="31" creationId="{2813A4FA-24A5-41ED-A534-3807D1B2F344}"/>
          </ac:spMkLst>
        </pc:spChg>
        <pc:spChg chg="del">
          <ac:chgData name="Uros Djuric" userId="7ac78c0c42dbebbd" providerId="LiveId" clId="{F4AF8B7B-49A4-46FA-A3AB-3D703CCB4639}" dt="2023-08-25T12:43:59.190" v="15601" actId="478"/>
          <ac:spMkLst>
            <pc:docMk/>
            <pc:sldMk cId="4039420205" sldId="310"/>
            <ac:spMk id="32" creationId="{3C578FB1-A02C-4358-A88E-49A3E8EFEDC0}"/>
          </ac:spMkLst>
        </pc:spChg>
        <pc:spChg chg="add del">
          <ac:chgData name="Uros Djuric" userId="7ac78c0c42dbebbd" providerId="LiveId" clId="{F4AF8B7B-49A4-46FA-A3AB-3D703CCB4639}" dt="2023-08-25T12:44:32.821" v="15605" actId="26606"/>
          <ac:spMkLst>
            <pc:docMk/>
            <pc:sldMk cId="4039420205" sldId="310"/>
            <ac:spMk id="33" creationId="{C3944F27-CA70-4E84-A51A-E6BF89558979}"/>
          </ac:spMkLst>
        </pc:spChg>
        <pc:spChg chg="add del">
          <ac:chgData name="Uros Djuric" userId="7ac78c0c42dbebbd" providerId="LiveId" clId="{F4AF8B7B-49A4-46FA-A3AB-3D703CCB4639}" dt="2023-08-25T12:44:33.562" v="15607" actId="26606"/>
          <ac:spMkLst>
            <pc:docMk/>
            <pc:sldMk cId="4039420205" sldId="310"/>
            <ac:spMk id="35" creationId="{D009D6D5-DAC2-4A8B-A17A-E206B9012D09}"/>
          </ac:spMkLst>
        </pc:spChg>
        <pc:spChg chg="add del">
          <ac:chgData name="Uros Djuric" userId="7ac78c0c42dbebbd" providerId="LiveId" clId="{F4AF8B7B-49A4-46FA-A3AB-3D703CCB4639}" dt="2023-08-25T12:44:36.583" v="15609" actId="26606"/>
          <ac:spMkLst>
            <pc:docMk/>
            <pc:sldMk cId="4039420205" sldId="310"/>
            <ac:spMk id="37" creationId="{2EB492CD-616E-47F8-933B-5E2D952A0593}"/>
          </ac:spMkLst>
        </pc:spChg>
        <pc:spChg chg="add del">
          <ac:chgData name="Uros Djuric" userId="7ac78c0c42dbebbd" providerId="LiveId" clId="{F4AF8B7B-49A4-46FA-A3AB-3D703CCB4639}" dt="2023-08-25T12:44:36.583" v="15609" actId="26606"/>
          <ac:spMkLst>
            <pc:docMk/>
            <pc:sldMk cId="4039420205" sldId="310"/>
            <ac:spMk id="38" creationId="{59383CF9-23B5-4335-9B21-1791C4CF1C75}"/>
          </ac:spMkLst>
        </pc:spChg>
        <pc:spChg chg="add del">
          <ac:chgData name="Uros Djuric" userId="7ac78c0c42dbebbd" providerId="LiveId" clId="{F4AF8B7B-49A4-46FA-A3AB-3D703CCB4639}" dt="2023-08-25T12:44:36.583" v="15609" actId="26606"/>
          <ac:spMkLst>
            <pc:docMk/>
            <pc:sldMk cId="4039420205" sldId="310"/>
            <ac:spMk id="39" creationId="{0007FE00-9498-4706-B255-6437B0252C02}"/>
          </ac:spMkLst>
        </pc:spChg>
        <pc:spChg chg="add del">
          <ac:chgData name="Uros Djuric" userId="7ac78c0c42dbebbd" providerId="LiveId" clId="{F4AF8B7B-49A4-46FA-A3AB-3D703CCB4639}" dt="2023-08-25T12:44:39.433" v="15611" actId="26606"/>
          <ac:spMkLst>
            <pc:docMk/>
            <pc:sldMk cId="4039420205" sldId="310"/>
            <ac:spMk id="41" creationId="{F13C74B1-5B17-4795-BED0-7140497B445A}"/>
          </ac:spMkLst>
        </pc:spChg>
        <pc:spChg chg="add del">
          <ac:chgData name="Uros Djuric" userId="7ac78c0c42dbebbd" providerId="LiveId" clId="{F4AF8B7B-49A4-46FA-A3AB-3D703CCB4639}" dt="2023-08-25T12:44:39.433" v="15611" actId="26606"/>
          <ac:spMkLst>
            <pc:docMk/>
            <pc:sldMk cId="4039420205" sldId="310"/>
            <ac:spMk id="42" creationId="{D4974D33-8DC5-464E-8C6D-BE58F0669C17}"/>
          </ac:spMkLst>
        </pc:spChg>
        <pc:spChg chg="add del">
          <ac:chgData name="Uros Djuric" userId="7ac78c0c42dbebbd" providerId="LiveId" clId="{F4AF8B7B-49A4-46FA-A3AB-3D703CCB4639}" dt="2023-08-25T12:49:07.038" v="15623" actId="26606"/>
          <ac:spMkLst>
            <pc:docMk/>
            <pc:sldMk cId="4039420205" sldId="310"/>
            <ac:spMk id="44" creationId="{D009D6D5-DAC2-4A8B-A17A-E206B9012D09}"/>
          </ac:spMkLst>
        </pc:spChg>
        <pc:spChg chg="add del">
          <ac:chgData name="Uros Djuric" userId="7ac78c0c42dbebbd" providerId="LiveId" clId="{F4AF8B7B-49A4-46FA-A3AB-3D703CCB4639}" dt="2023-08-25T12:49:07.036" v="15622" actId="26606"/>
          <ac:spMkLst>
            <pc:docMk/>
            <pc:sldMk cId="4039420205" sldId="310"/>
            <ac:spMk id="49" creationId="{F13C74B1-5B17-4795-BED0-7140497B445A}"/>
          </ac:spMkLst>
        </pc:spChg>
        <pc:spChg chg="add del">
          <ac:chgData name="Uros Djuric" userId="7ac78c0c42dbebbd" providerId="LiveId" clId="{F4AF8B7B-49A4-46FA-A3AB-3D703CCB4639}" dt="2023-08-25T12:49:07.036" v="15622" actId="26606"/>
          <ac:spMkLst>
            <pc:docMk/>
            <pc:sldMk cId="4039420205" sldId="310"/>
            <ac:spMk id="51" creationId="{D4974D33-8DC5-464E-8C6D-BE58F0669C17}"/>
          </ac:spMkLst>
        </pc:spChg>
        <pc:spChg chg="add">
          <ac:chgData name="Uros Djuric" userId="7ac78c0c42dbebbd" providerId="LiveId" clId="{F4AF8B7B-49A4-46FA-A3AB-3D703CCB4639}" dt="2023-08-25T12:49:07.038" v="15623" actId="26606"/>
          <ac:spMkLst>
            <pc:docMk/>
            <pc:sldMk cId="4039420205" sldId="310"/>
            <ac:spMk id="53" creationId="{D009D6D5-DAC2-4A8B-A17A-E206B9012D09}"/>
          </ac:spMkLst>
        </pc:spChg>
        <pc:spChg chg="del">
          <ac:chgData name="Uros Djuric" userId="7ac78c0c42dbebbd" providerId="LiveId" clId="{F4AF8B7B-49A4-46FA-A3AB-3D703CCB4639}" dt="2023-08-25T12:43:55.751" v="15599" actId="478"/>
          <ac:spMkLst>
            <pc:docMk/>
            <pc:sldMk cId="4039420205" sldId="310"/>
            <ac:spMk id="76" creationId="{154E529A-34A2-5473-8AB1-33E5EFE56B77}"/>
          </ac:spMkLst>
        </pc:spChg>
        <pc:spChg chg="del">
          <ac:chgData name="Uros Djuric" userId="7ac78c0c42dbebbd" providerId="LiveId" clId="{F4AF8B7B-49A4-46FA-A3AB-3D703CCB4639}" dt="2023-08-25T12:43:56.609" v="15600" actId="478"/>
          <ac:spMkLst>
            <pc:docMk/>
            <pc:sldMk cId="4039420205" sldId="310"/>
            <ac:spMk id="77" creationId="{4C3DB265-0D8E-931E-0AED-5E1EAB6F7198}"/>
          </ac:spMkLst>
        </pc:spChg>
        <pc:spChg chg="del">
          <ac:chgData name="Uros Djuric" userId="7ac78c0c42dbebbd" providerId="LiveId" clId="{F4AF8B7B-49A4-46FA-A3AB-3D703CCB4639}" dt="2023-08-25T12:43:59.190" v="15601" actId="478"/>
          <ac:spMkLst>
            <pc:docMk/>
            <pc:sldMk cId="4039420205" sldId="310"/>
            <ac:spMk id="87" creationId="{26849BAF-BB3A-C594-C0EF-8CB2586E0CAF}"/>
          </ac:spMkLst>
        </pc:spChg>
        <pc:spChg chg="del">
          <ac:chgData name="Uros Djuric" userId="7ac78c0c42dbebbd" providerId="LiveId" clId="{F4AF8B7B-49A4-46FA-A3AB-3D703CCB4639}" dt="2023-08-25T12:43:59.190" v="15601" actId="478"/>
          <ac:spMkLst>
            <pc:docMk/>
            <pc:sldMk cId="4039420205" sldId="310"/>
            <ac:spMk id="92" creationId="{EA1D9029-7107-0CA8-8092-6F93471D0891}"/>
          </ac:spMkLst>
        </pc:spChg>
        <pc:spChg chg="del">
          <ac:chgData name="Uros Djuric" userId="7ac78c0c42dbebbd" providerId="LiveId" clId="{F4AF8B7B-49A4-46FA-A3AB-3D703CCB4639}" dt="2023-08-25T12:43:59.190" v="15601" actId="478"/>
          <ac:spMkLst>
            <pc:docMk/>
            <pc:sldMk cId="4039420205" sldId="310"/>
            <ac:spMk id="93" creationId="{A220E31D-6FE0-E8F8-E6A1-12F24D2BED89}"/>
          </ac:spMkLst>
        </pc:spChg>
        <pc:grpChg chg="del">
          <ac:chgData name="Uros Djuric" userId="7ac78c0c42dbebbd" providerId="LiveId" clId="{F4AF8B7B-49A4-46FA-A3AB-3D703CCB4639}" dt="2023-08-25T12:43:59.190" v="15601" actId="478"/>
          <ac:grpSpMkLst>
            <pc:docMk/>
            <pc:sldMk cId="4039420205" sldId="310"/>
            <ac:grpSpMk id="2" creationId="{C462F900-1E78-9DE6-7622-FC008B54F582}"/>
          </ac:grpSpMkLst>
        </pc:grpChg>
        <pc:grpChg chg="del">
          <ac:chgData name="Uros Djuric" userId="7ac78c0c42dbebbd" providerId="LiveId" clId="{F4AF8B7B-49A4-46FA-A3AB-3D703CCB4639}" dt="2023-08-25T12:43:59.190" v="15601" actId="478"/>
          <ac:grpSpMkLst>
            <pc:docMk/>
            <pc:sldMk cId="4039420205" sldId="310"/>
            <ac:grpSpMk id="7" creationId="{6CBCFA6F-4300-4CB0-EE62-A45B5533BADB}"/>
          </ac:grpSpMkLst>
        </pc:grpChg>
        <pc:grpChg chg="del">
          <ac:chgData name="Uros Djuric" userId="7ac78c0c42dbebbd" providerId="LiveId" clId="{F4AF8B7B-49A4-46FA-A3AB-3D703CCB4639}" dt="2023-08-25T12:43:59.190" v="15601" actId="478"/>
          <ac:grpSpMkLst>
            <pc:docMk/>
            <pc:sldMk cId="4039420205" sldId="310"/>
            <ac:grpSpMk id="11" creationId="{38B44D96-126E-57E8-A647-EDE70622C6E6}"/>
          </ac:grpSpMkLst>
        </pc:grpChg>
        <pc:grpChg chg="del">
          <ac:chgData name="Uros Djuric" userId="7ac78c0c42dbebbd" providerId="LiveId" clId="{F4AF8B7B-49A4-46FA-A3AB-3D703CCB4639}" dt="2023-08-25T12:43:59.190" v="15601" actId="478"/>
          <ac:grpSpMkLst>
            <pc:docMk/>
            <pc:sldMk cId="4039420205" sldId="310"/>
            <ac:grpSpMk id="83" creationId="{82FA0AB7-79B9-BC61-FDF7-439DB5DF0C2D}"/>
          </ac:grpSpMkLst>
        </pc:grpChg>
        <pc:grpChg chg="del">
          <ac:chgData name="Uros Djuric" userId="7ac78c0c42dbebbd" providerId="LiveId" clId="{F4AF8B7B-49A4-46FA-A3AB-3D703CCB4639}" dt="2023-08-25T12:43:59.190" v="15601" actId="478"/>
          <ac:grpSpMkLst>
            <pc:docMk/>
            <pc:sldMk cId="4039420205" sldId="310"/>
            <ac:grpSpMk id="88" creationId="{73B85303-66EC-F5DC-3DDF-A14922AC7F29}"/>
          </ac:grpSpMkLst>
        </pc:grpChg>
        <pc:grpChg chg="del">
          <ac:chgData name="Uros Djuric" userId="7ac78c0c42dbebbd" providerId="LiveId" clId="{F4AF8B7B-49A4-46FA-A3AB-3D703CCB4639}" dt="2023-08-25T12:43:59.190" v="15601" actId="478"/>
          <ac:grpSpMkLst>
            <pc:docMk/>
            <pc:sldMk cId="4039420205" sldId="310"/>
            <ac:grpSpMk id="104" creationId="{7C2C237C-4C8E-2EE7-42FE-F985864E3325}"/>
          </ac:grpSpMkLst>
        </pc:grpChg>
        <pc:picChg chg="add del mod">
          <ac:chgData name="Uros Djuric" userId="7ac78c0c42dbebbd" providerId="LiveId" clId="{F4AF8B7B-49A4-46FA-A3AB-3D703CCB4639}" dt="2023-08-25T12:45:14.463" v="15617" actId="478"/>
          <ac:picMkLst>
            <pc:docMk/>
            <pc:sldMk cId="4039420205" sldId="310"/>
            <ac:picMk id="20" creationId="{CA6974BD-71C0-0D73-65CA-73162B6B6B86}"/>
          </ac:picMkLst>
        </pc:picChg>
        <pc:picChg chg="add mod">
          <ac:chgData name="Uros Djuric" userId="7ac78c0c42dbebbd" providerId="LiveId" clId="{F4AF8B7B-49A4-46FA-A3AB-3D703CCB4639}" dt="2023-08-25T12:49:07.038" v="15623" actId="26606"/>
          <ac:picMkLst>
            <pc:docMk/>
            <pc:sldMk cId="4039420205" sldId="310"/>
            <ac:picMk id="22" creationId="{EC1F4DE3-3B25-9772-137B-F9429A8CAF0E}"/>
          </ac:picMkLst>
        </pc:picChg>
        <pc:picChg chg="del">
          <ac:chgData name="Uros Djuric" userId="7ac78c0c42dbebbd" providerId="LiveId" clId="{F4AF8B7B-49A4-46FA-A3AB-3D703CCB4639}" dt="2023-08-25T12:43:53.471" v="15598" actId="478"/>
          <ac:picMkLst>
            <pc:docMk/>
            <pc:sldMk cId="4039420205" sldId="310"/>
            <ac:picMk id="75" creationId="{938C14BF-2971-6411-F92F-53EC1991C7D9}"/>
          </ac:picMkLst>
        </pc:picChg>
        <pc:picChg chg="del">
          <ac:chgData name="Uros Djuric" userId="7ac78c0c42dbebbd" providerId="LiveId" clId="{F4AF8B7B-49A4-46FA-A3AB-3D703CCB4639}" dt="2023-08-25T12:43:59.190" v="15601" actId="478"/>
          <ac:picMkLst>
            <pc:docMk/>
            <pc:sldMk cId="4039420205" sldId="310"/>
            <ac:picMk id="78" creationId="{E4ACB419-FD7A-0294-491F-ED258D56AC81}"/>
          </ac:picMkLst>
        </pc:picChg>
        <pc:picChg chg="del">
          <ac:chgData name="Uros Djuric" userId="7ac78c0c42dbebbd" providerId="LiveId" clId="{F4AF8B7B-49A4-46FA-A3AB-3D703CCB4639}" dt="2023-08-25T12:43:59.190" v="15601" actId="478"/>
          <ac:picMkLst>
            <pc:docMk/>
            <pc:sldMk cId="4039420205" sldId="310"/>
            <ac:picMk id="79" creationId="{D01A8622-CF10-9525-7E59-4E575DA2EE3B}"/>
          </ac:picMkLst>
        </pc:picChg>
        <pc:picChg chg="del">
          <ac:chgData name="Uros Djuric" userId="7ac78c0c42dbebbd" providerId="LiveId" clId="{F4AF8B7B-49A4-46FA-A3AB-3D703CCB4639}" dt="2023-08-25T12:43:59.190" v="15601" actId="478"/>
          <ac:picMkLst>
            <pc:docMk/>
            <pc:sldMk cId="4039420205" sldId="310"/>
            <ac:picMk id="81" creationId="{1FF7D4D5-2FD8-47C8-C124-2C32F8EF60BE}"/>
          </ac:picMkLst>
        </pc:picChg>
        <pc:picChg chg="del">
          <ac:chgData name="Uros Djuric" userId="7ac78c0c42dbebbd" providerId="LiveId" clId="{F4AF8B7B-49A4-46FA-A3AB-3D703CCB4639}" dt="2023-08-25T12:43:59.190" v="15601" actId="478"/>
          <ac:picMkLst>
            <pc:docMk/>
            <pc:sldMk cId="4039420205" sldId="310"/>
            <ac:picMk id="82" creationId="{46ACE135-BD21-C72F-2E65-8E187B260663}"/>
          </ac:picMkLst>
        </pc:picChg>
      </pc:sldChg>
      <pc:sldChg chg="addSp delSp modSp add mod">
        <pc:chgData name="Uros Djuric" userId="7ac78c0c42dbebbd" providerId="LiveId" clId="{F4AF8B7B-49A4-46FA-A3AB-3D703CCB4639}" dt="2023-08-25T13:32:44.389" v="17607" actId="108"/>
        <pc:sldMkLst>
          <pc:docMk/>
          <pc:sldMk cId="3119723475" sldId="311"/>
        </pc:sldMkLst>
        <pc:spChg chg="add mod">
          <ac:chgData name="Uros Djuric" userId="7ac78c0c42dbebbd" providerId="LiveId" clId="{F4AF8B7B-49A4-46FA-A3AB-3D703CCB4639}" dt="2023-08-25T13:22:18.919" v="17071" actId="20577"/>
          <ac:spMkLst>
            <pc:docMk/>
            <pc:sldMk cId="3119723475" sldId="311"/>
            <ac:spMk id="29" creationId="{D93D9BE6-641A-EC5D-3687-E91182A76D7B}"/>
          </ac:spMkLst>
        </pc:spChg>
        <pc:spChg chg="add mod">
          <ac:chgData name="Uros Djuric" userId="7ac78c0c42dbebbd" providerId="LiveId" clId="{F4AF8B7B-49A4-46FA-A3AB-3D703CCB4639}" dt="2023-08-25T13:11:44.335" v="16694" actId="207"/>
          <ac:spMkLst>
            <pc:docMk/>
            <pc:sldMk cId="3119723475" sldId="311"/>
            <ac:spMk id="33" creationId="{DA5C421C-0745-565A-646D-7EF37D72E9D5}"/>
          </ac:spMkLst>
        </pc:spChg>
        <pc:spChg chg="del">
          <ac:chgData name="Uros Djuric" userId="7ac78c0c42dbebbd" providerId="LiveId" clId="{F4AF8B7B-49A4-46FA-A3AB-3D703CCB4639}" dt="2023-08-25T12:56:56.097" v="15845" actId="478"/>
          <ac:spMkLst>
            <pc:docMk/>
            <pc:sldMk cId="3119723475" sldId="311"/>
            <ac:spMk id="39" creationId="{C0FCCCF6-9660-13AF-0D61-772855CBDC09}"/>
          </ac:spMkLst>
        </pc:spChg>
        <pc:spChg chg="del">
          <ac:chgData name="Uros Djuric" userId="7ac78c0c42dbebbd" providerId="LiveId" clId="{F4AF8B7B-49A4-46FA-A3AB-3D703CCB4639}" dt="2023-08-25T12:56:58.192" v="15847" actId="478"/>
          <ac:spMkLst>
            <pc:docMk/>
            <pc:sldMk cId="3119723475" sldId="311"/>
            <ac:spMk id="40" creationId="{2F015B6B-E933-9B02-E48B-61FF44D33938}"/>
          </ac:spMkLst>
        </pc:spChg>
        <pc:spChg chg="del">
          <ac:chgData name="Uros Djuric" userId="7ac78c0c42dbebbd" providerId="LiveId" clId="{F4AF8B7B-49A4-46FA-A3AB-3D703CCB4639}" dt="2023-08-25T12:57:00.531" v="15849" actId="478"/>
          <ac:spMkLst>
            <pc:docMk/>
            <pc:sldMk cId="3119723475" sldId="311"/>
            <ac:spMk id="43" creationId="{589AE2AD-F54A-2F69-AD1E-A7CA957285C4}"/>
          </ac:spMkLst>
        </pc:spChg>
        <pc:spChg chg="del">
          <ac:chgData name="Uros Djuric" userId="7ac78c0c42dbebbd" providerId="LiveId" clId="{F4AF8B7B-49A4-46FA-A3AB-3D703CCB4639}" dt="2023-08-25T12:56:54.415" v="15844" actId="478"/>
          <ac:spMkLst>
            <pc:docMk/>
            <pc:sldMk cId="3119723475" sldId="311"/>
            <ac:spMk id="44" creationId="{4EC7BB94-7268-DAF4-ED7D-7BAE19945DFA}"/>
          </ac:spMkLst>
        </pc:spChg>
        <pc:spChg chg="del">
          <ac:chgData name="Uros Djuric" userId="7ac78c0c42dbebbd" providerId="LiveId" clId="{F4AF8B7B-49A4-46FA-A3AB-3D703CCB4639}" dt="2023-08-25T12:56:57.211" v="15846" actId="478"/>
          <ac:spMkLst>
            <pc:docMk/>
            <pc:sldMk cId="3119723475" sldId="311"/>
            <ac:spMk id="45" creationId="{F9D2AB8A-0507-728D-84FC-0D5ACA5783C7}"/>
          </ac:spMkLst>
        </pc:spChg>
        <pc:spChg chg="del">
          <ac:chgData name="Uros Djuric" userId="7ac78c0c42dbebbd" providerId="LiveId" clId="{F4AF8B7B-49A4-46FA-A3AB-3D703CCB4639}" dt="2023-08-25T12:56:59.203" v="15848" actId="478"/>
          <ac:spMkLst>
            <pc:docMk/>
            <pc:sldMk cId="3119723475" sldId="311"/>
            <ac:spMk id="46" creationId="{16CA4D4B-161C-549C-90DA-3E2FDCCA0B11}"/>
          </ac:spMkLst>
        </pc:spChg>
        <pc:spChg chg="del">
          <ac:chgData name="Uros Djuric" userId="7ac78c0c42dbebbd" providerId="LiveId" clId="{F4AF8B7B-49A4-46FA-A3AB-3D703CCB4639}" dt="2023-08-25T12:57:02.066" v="15850" actId="478"/>
          <ac:spMkLst>
            <pc:docMk/>
            <pc:sldMk cId="3119723475" sldId="311"/>
            <ac:spMk id="47" creationId="{5B5056D4-220E-B108-2213-6F0B3628D0D2}"/>
          </ac:spMkLst>
        </pc:spChg>
        <pc:spChg chg="add mod">
          <ac:chgData name="Uros Djuric" userId="7ac78c0c42dbebbd" providerId="LiveId" clId="{F4AF8B7B-49A4-46FA-A3AB-3D703CCB4639}" dt="2023-08-25T13:11:47.541" v="16695" actId="207"/>
          <ac:spMkLst>
            <pc:docMk/>
            <pc:sldMk cId="3119723475" sldId="311"/>
            <ac:spMk id="49" creationId="{8F67619B-68B2-6F8E-069E-26F20BD475F1}"/>
          </ac:spMkLst>
        </pc:spChg>
        <pc:spChg chg="add mod">
          <ac:chgData name="Uros Djuric" userId="7ac78c0c42dbebbd" providerId="LiveId" clId="{F4AF8B7B-49A4-46FA-A3AB-3D703CCB4639}" dt="2023-08-25T13:17:13.450" v="16843" actId="21"/>
          <ac:spMkLst>
            <pc:docMk/>
            <pc:sldMk cId="3119723475" sldId="311"/>
            <ac:spMk id="50" creationId="{0B88AC37-D926-6489-1E29-7B243DC0707B}"/>
          </ac:spMkLst>
        </pc:spChg>
        <pc:spChg chg="add mod">
          <ac:chgData name="Uros Djuric" userId="7ac78c0c42dbebbd" providerId="LiveId" clId="{F4AF8B7B-49A4-46FA-A3AB-3D703CCB4639}" dt="2023-08-25T13:14:32.571" v="16793" actId="1076"/>
          <ac:spMkLst>
            <pc:docMk/>
            <pc:sldMk cId="3119723475" sldId="311"/>
            <ac:spMk id="51" creationId="{230887F2-D28D-6302-C5CA-8C1F51DE6030}"/>
          </ac:spMkLst>
        </pc:spChg>
        <pc:spChg chg="add mod">
          <ac:chgData name="Uros Djuric" userId="7ac78c0c42dbebbd" providerId="LiveId" clId="{F4AF8B7B-49A4-46FA-A3AB-3D703CCB4639}" dt="2023-08-25T13:14:26.741" v="16791" actId="113"/>
          <ac:spMkLst>
            <pc:docMk/>
            <pc:sldMk cId="3119723475" sldId="311"/>
            <ac:spMk id="52" creationId="{96550333-5E18-CEDD-F6B2-EB5C851395D3}"/>
          </ac:spMkLst>
        </pc:spChg>
        <pc:spChg chg="add mod">
          <ac:chgData name="Uros Djuric" userId="7ac78c0c42dbebbd" providerId="LiveId" clId="{F4AF8B7B-49A4-46FA-A3AB-3D703CCB4639}" dt="2023-08-25T13:16:08.305" v="16832" actId="20577"/>
          <ac:spMkLst>
            <pc:docMk/>
            <pc:sldMk cId="3119723475" sldId="311"/>
            <ac:spMk id="53" creationId="{E510A1BC-09AA-D7B5-A87D-4C1BF006B8BD}"/>
          </ac:spMkLst>
        </pc:spChg>
        <pc:spChg chg="add del">
          <ac:chgData name="Uros Djuric" userId="7ac78c0c42dbebbd" providerId="LiveId" clId="{F4AF8B7B-49A4-46FA-A3AB-3D703CCB4639}" dt="2023-08-25T13:17:07.658" v="16841" actId="478"/>
          <ac:spMkLst>
            <pc:docMk/>
            <pc:sldMk cId="3119723475" sldId="311"/>
            <ac:spMk id="54" creationId="{04FFDC8E-AF2E-AD0A-DDFF-9F4CF9827FDF}"/>
          </ac:spMkLst>
        </pc:spChg>
        <pc:spChg chg="add del mod">
          <ac:chgData name="Uros Djuric" userId="7ac78c0c42dbebbd" providerId="LiveId" clId="{F4AF8B7B-49A4-46FA-A3AB-3D703CCB4639}" dt="2023-08-25T13:17:00.154" v="16838" actId="478"/>
          <ac:spMkLst>
            <pc:docMk/>
            <pc:sldMk cId="3119723475" sldId="311"/>
            <ac:spMk id="55" creationId="{4E82CDC8-6DDC-3FA3-5C03-74D7168BB7E9}"/>
          </ac:spMkLst>
        </pc:spChg>
        <pc:spChg chg="add del mod">
          <ac:chgData name="Uros Djuric" userId="7ac78c0c42dbebbd" providerId="LiveId" clId="{F4AF8B7B-49A4-46FA-A3AB-3D703CCB4639}" dt="2023-08-25T13:17:02.368" v="16840" actId="478"/>
          <ac:spMkLst>
            <pc:docMk/>
            <pc:sldMk cId="3119723475" sldId="311"/>
            <ac:spMk id="56" creationId="{23FD6BA0-18C7-F1C6-C162-C2745B47EC52}"/>
          </ac:spMkLst>
        </pc:spChg>
        <pc:spChg chg="add del mod">
          <ac:chgData name="Uros Djuric" userId="7ac78c0c42dbebbd" providerId="LiveId" clId="{F4AF8B7B-49A4-46FA-A3AB-3D703CCB4639}" dt="2023-08-25T13:17:01.048" v="16839" actId="478"/>
          <ac:spMkLst>
            <pc:docMk/>
            <pc:sldMk cId="3119723475" sldId="311"/>
            <ac:spMk id="57" creationId="{D15AE5F9-D0AF-87CB-23ED-961041990382}"/>
          </ac:spMkLst>
        </pc:spChg>
        <pc:spChg chg="add del mod">
          <ac:chgData name="Uros Djuric" userId="7ac78c0c42dbebbd" providerId="LiveId" clId="{F4AF8B7B-49A4-46FA-A3AB-3D703CCB4639}" dt="2023-08-25T13:17:00.154" v="16838" actId="478"/>
          <ac:spMkLst>
            <pc:docMk/>
            <pc:sldMk cId="3119723475" sldId="311"/>
            <ac:spMk id="58" creationId="{4990BC7B-C055-49C4-8941-C40D6BC27485}"/>
          </ac:spMkLst>
        </pc:spChg>
        <pc:spChg chg="add mod">
          <ac:chgData name="Uros Djuric" userId="7ac78c0c42dbebbd" providerId="LiveId" clId="{F4AF8B7B-49A4-46FA-A3AB-3D703CCB4639}" dt="2023-08-25T13:17:55.040" v="16855" actId="1076"/>
          <ac:spMkLst>
            <pc:docMk/>
            <pc:sldMk cId="3119723475" sldId="311"/>
            <ac:spMk id="60" creationId="{6DE752F1-637B-B6C2-FCC2-CA3C1B6F2FBD}"/>
          </ac:spMkLst>
        </pc:spChg>
        <pc:spChg chg="add mod ord">
          <ac:chgData name="Uros Djuric" userId="7ac78c0c42dbebbd" providerId="LiveId" clId="{F4AF8B7B-49A4-46FA-A3AB-3D703CCB4639}" dt="2023-08-25T13:32:38.447" v="17605" actId="167"/>
          <ac:spMkLst>
            <pc:docMk/>
            <pc:sldMk cId="3119723475" sldId="311"/>
            <ac:spMk id="61" creationId="{25B62A48-4825-8B9A-AF15-D17BBD4029AC}"/>
          </ac:spMkLst>
        </pc:spChg>
        <pc:spChg chg="del">
          <ac:chgData name="Uros Djuric" userId="7ac78c0c42dbebbd" providerId="LiveId" clId="{F4AF8B7B-49A4-46FA-A3AB-3D703CCB4639}" dt="2023-08-25T12:56:51.989" v="15843" actId="478"/>
          <ac:spMkLst>
            <pc:docMk/>
            <pc:sldMk cId="3119723475" sldId="311"/>
            <ac:spMk id="64" creationId="{4F60552C-CDC1-D97C-EBA2-9F9C2326BF5E}"/>
          </ac:spMkLst>
        </pc:spChg>
        <pc:spChg chg="mod">
          <ac:chgData name="Uros Djuric" userId="7ac78c0c42dbebbd" providerId="LiveId" clId="{F4AF8B7B-49A4-46FA-A3AB-3D703CCB4639}" dt="2023-08-25T13:32:41.380" v="17606" actId="207"/>
          <ac:spMkLst>
            <pc:docMk/>
            <pc:sldMk cId="3119723475" sldId="311"/>
            <ac:spMk id="69" creationId="{4FD6EA75-EAAE-F60E-A5F4-503003CDC1FE}"/>
          </ac:spMkLst>
        </pc:spChg>
        <pc:picChg chg="add mod">
          <ac:chgData name="Uros Djuric" userId="7ac78c0c42dbebbd" providerId="LiveId" clId="{F4AF8B7B-49A4-46FA-A3AB-3D703CCB4639}" dt="2023-08-25T13:00:23.748" v="15920" actId="1036"/>
          <ac:picMkLst>
            <pc:docMk/>
            <pc:sldMk cId="3119723475" sldId="311"/>
            <ac:picMk id="2" creationId="{D1C6AC14-CCE2-A47A-BAEE-A171CB36D572}"/>
          </ac:picMkLst>
        </pc:picChg>
        <pc:picChg chg="add mod">
          <ac:chgData name="Uros Djuric" userId="7ac78c0c42dbebbd" providerId="LiveId" clId="{F4AF8B7B-49A4-46FA-A3AB-3D703CCB4639}" dt="2023-08-25T13:00:16.362" v="15919" actId="1036"/>
          <ac:picMkLst>
            <pc:docMk/>
            <pc:sldMk cId="3119723475" sldId="311"/>
            <ac:picMk id="4" creationId="{7E2AF231-EB09-2CC2-7ECA-7BD929E80DCA}"/>
          </ac:picMkLst>
        </pc:picChg>
        <pc:picChg chg="del">
          <ac:chgData name="Uros Djuric" userId="7ac78c0c42dbebbd" providerId="LiveId" clId="{F4AF8B7B-49A4-46FA-A3AB-3D703CCB4639}" dt="2023-08-25T12:56:54.415" v="15844" actId="478"/>
          <ac:picMkLst>
            <pc:docMk/>
            <pc:sldMk cId="3119723475" sldId="311"/>
            <ac:picMk id="5" creationId="{93A31BAE-226F-EB0C-255B-C49C0B8C6BAD}"/>
          </ac:picMkLst>
        </pc:picChg>
        <pc:picChg chg="mod">
          <ac:chgData name="Uros Djuric" userId="7ac78c0c42dbebbd" providerId="LiveId" clId="{F4AF8B7B-49A4-46FA-A3AB-3D703CCB4639}" dt="2023-08-25T13:32:44.389" v="17607" actId="108"/>
          <ac:picMkLst>
            <pc:docMk/>
            <pc:sldMk cId="3119723475" sldId="311"/>
            <ac:picMk id="8" creationId="{AF3DC6DE-A9DD-FD63-DCB4-30456BF474E0}"/>
          </ac:picMkLst>
        </pc:picChg>
        <pc:picChg chg="add mod ord">
          <ac:chgData name="Uros Djuric" userId="7ac78c0c42dbebbd" providerId="LiveId" clId="{F4AF8B7B-49A4-46FA-A3AB-3D703CCB4639}" dt="2023-08-25T13:01:10.061" v="15930" actId="167"/>
          <ac:picMkLst>
            <pc:docMk/>
            <pc:sldMk cId="3119723475" sldId="311"/>
            <ac:picMk id="9" creationId="{9969D73A-0020-710B-48A6-24BAD2E112E4}"/>
          </ac:picMkLst>
        </pc:picChg>
        <pc:picChg chg="del">
          <ac:chgData name="Uros Djuric" userId="7ac78c0c42dbebbd" providerId="LiveId" clId="{F4AF8B7B-49A4-46FA-A3AB-3D703CCB4639}" dt="2023-08-25T12:56:51.098" v="15842" actId="478"/>
          <ac:picMkLst>
            <pc:docMk/>
            <pc:sldMk cId="3119723475" sldId="311"/>
            <ac:picMk id="10" creationId="{A9CAE28A-19C0-90BC-C450-E18FA03C8D51}"/>
          </ac:picMkLst>
        </pc:picChg>
        <pc:picChg chg="del">
          <ac:chgData name="Uros Djuric" userId="7ac78c0c42dbebbd" providerId="LiveId" clId="{F4AF8B7B-49A4-46FA-A3AB-3D703CCB4639}" dt="2023-08-25T12:56:54.415" v="15844" actId="478"/>
          <ac:picMkLst>
            <pc:docMk/>
            <pc:sldMk cId="3119723475" sldId="311"/>
            <ac:picMk id="11" creationId="{0DFC82C5-3AA0-C58B-E733-573B224A8E96}"/>
          </ac:picMkLst>
        </pc:picChg>
        <pc:picChg chg="add mod ord modCrop">
          <ac:chgData name="Uros Djuric" userId="7ac78c0c42dbebbd" providerId="LiveId" clId="{F4AF8B7B-49A4-46FA-A3AB-3D703CCB4639}" dt="2023-08-25T12:58:44.645" v="15891" actId="1035"/>
          <ac:picMkLst>
            <pc:docMk/>
            <pc:sldMk cId="3119723475" sldId="311"/>
            <ac:picMk id="13" creationId="{BCECE41D-140E-7BED-1829-83E53B42103F}"/>
          </ac:picMkLst>
        </pc:picChg>
        <pc:picChg chg="del">
          <ac:chgData name="Uros Djuric" userId="7ac78c0c42dbebbd" providerId="LiveId" clId="{F4AF8B7B-49A4-46FA-A3AB-3D703CCB4639}" dt="2023-08-25T12:57:20.480" v="15861" actId="478"/>
          <ac:picMkLst>
            <pc:docMk/>
            <pc:sldMk cId="3119723475" sldId="311"/>
            <ac:picMk id="14" creationId="{FBD3A1FB-624A-7E5B-166B-9B206E38EC78}"/>
          </ac:picMkLst>
        </pc:picChg>
        <pc:picChg chg="add mod ord modCrop">
          <ac:chgData name="Uros Djuric" userId="7ac78c0c42dbebbd" providerId="LiveId" clId="{F4AF8B7B-49A4-46FA-A3AB-3D703CCB4639}" dt="2023-08-25T12:59:32.722" v="15910" actId="1035"/>
          <ac:picMkLst>
            <pc:docMk/>
            <pc:sldMk cId="3119723475" sldId="311"/>
            <ac:picMk id="16" creationId="{506034D3-85FE-3274-8563-5F51CBDEBD75}"/>
          </ac:picMkLst>
        </pc:picChg>
        <pc:picChg chg="add mod ord modCrop">
          <ac:chgData name="Uros Djuric" userId="7ac78c0c42dbebbd" providerId="LiveId" clId="{F4AF8B7B-49A4-46FA-A3AB-3D703CCB4639}" dt="2023-08-25T13:00:12.460" v="15918" actId="167"/>
          <ac:picMkLst>
            <pc:docMk/>
            <pc:sldMk cId="3119723475" sldId="311"/>
            <ac:picMk id="18" creationId="{3B7382E3-54B3-0472-3A0B-547F574285D0}"/>
          </ac:picMkLst>
        </pc:picChg>
        <pc:picChg chg="add mod ord modCrop">
          <ac:chgData name="Uros Djuric" userId="7ac78c0c42dbebbd" providerId="LiveId" clId="{F4AF8B7B-49A4-46FA-A3AB-3D703CCB4639}" dt="2023-08-25T13:01:19.060" v="15932" actId="167"/>
          <ac:picMkLst>
            <pc:docMk/>
            <pc:sldMk cId="3119723475" sldId="311"/>
            <ac:picMk id="20" creationId="{7AB302C4-686B-B055-4DC9-3A17878A7930}"/>
          </ac:picMkLst>
        </pc:picChg>
        <pc:picChg chg="del">
          <ac:chgData name="Uros Djuric" userId="7ac78c0c42dbebbd" providerId="LiveId" clId="{F4AF8B7B-49A4-46FA-A3AB-3D703CCB4639}" dt="2023-08-25T12:57:09.903" v="15855" actId="478"/>
          <ac:picMkLst>
            <pc:docMk/>
            <pc:sldMk cId="3119723475" sldId="311"/>
            <ac:picMk id="21" creationId="{7FA23A59-9BC8-AC7D-B707-01B148537A3A}"/>
          </ac:picMkLst>
        </pc:picChg>
        <pc:picChg chg="del">
          <ac:chgData name="Uros Djuric" userId="7ac78c0c42dbebbd" providerId="LiveId" clId="{F4AF8B7B-49A4-46FA-A3AB-3D703CCB4639}" dt="2023-08-25T12:57:09.115" v="15854" actId="478"/>
          <ac:picMkLst>
            <pc:docMk/>
            <pc:sldMk cId="3119723475" sldId="311"/>
            <ac:picMk id="22" creationId="{86F4B938-8771-1DDD-9251-65797A2BB53D}"/>
          </ac:picMkLst>
        </pc:picChg>
        <pc:picChg chg="del">
          <ac:chgData name="Uros Djuric" userId="7ac78c0c42dbebbd" providerId="LiveId" clId="{F4AF8B7B-49A4-46FA-A3AB-3D703CCB4639}" dt="2023-08-25T12:57:18.195" v="15857" actId="478"/>
          <ac:picMkLst>
            <pc:docMk/>
            <pc:sldMk cId="3119723475" sldId="311"/>
            <ac:picMk id="23" creationId="{52AFCA4A-D4B3-B1F7-21C5-6E600044DBF5}"/>
          </ac:picMkLst>
        </pc:picChg>
        <pc:picChg chg="add del mod ord">
          <ac:chgData name="Uros Djuric" userId="7ac78c0c42dbebbd" providerId="LiveId" clId="{F4AF8B7B-49A4-46FA-A3AB-3D703CCB4639}" dt="2023-08-25T12:59:03.493" v="15897" actId="1036"/>
          <ac:picMkLst>
            <pc:docMk/>
            <pc:sldMk cId="3119723475" sldId="311"/>
            <ac:picMk id="24" creationId="{E47D2338-E1F6-2508-50CF-35CA14B2EF70}"/>
          </ac:picMkLst>
        </pc:picChg>
        <pc:picChg chg="del">
          <ac:chgData name="Uros Djuric" userId="7ac78c0c42dbebbd" providerId="LiveId" clId="{F4AF8B7B-49A4-46FA-A3AB-3D703CCB4639}" dt="2023-08-25T12:57:04.409" v="15851" actId="478"/>
          <ac:picMkLst>
            <pc:docMk/>
            <pc:sldMk cId="3119723475" sldId="311"/>
            <ac:picMk id="25" creationId="{39C94C25-D8E5-92F2-04EC-27861EF7D610}"/>
          </ac:picMkLst>
        </pc:picChg>
        <pc:picChg chg="del">
          <ac:chgData name="Uros Djuric" userId="7ac78c0c42dbebbd" providerId="LiveId" clId="{F4AF8B7B-49A4-46FA-A3AB-3D703CCB4639}" dt="2023-08-25T12:57:05.292" v="15852" actId="478"/>
          <ac:picMkLst>
            <pc:docMk/>
            <pc:sldMk cId="3119723475" sldId="311"/>
            <ac:picMk id="26" creationId="{B587ABED-703F-1B56-301C-FF1F9B6E91D1}"/>
          </ac:picMkLst>
        </pc:picChg>
        <pc:picChg chg="del">
          <ac:chgData name="Uros Djuric" userId="7ac78c0c42dbebbd" providerId="LiveId" clId="{F4AF8B7B-49A4-46FA-A3AB-3D703CCB4639}" dt="2023-08-25T12:57:06.035" v="15853" actId="478"/>
          <ac:picMkLst>
            <pc:docMk/>
            <pc:sldMk cId="3119723475" sldId="311"/>
            <ac:picMk id="27" creationId="{F1280C3F-DC61-0560-F399-F127FC30B57F}"/>
          </ac:picMkLst>
        </pc:picChg>
        <pc:picChg chg="del mod">
          <ac:chgData name="Uros Djuric" userId="7ac78c0c42dbebbd" providerId="LiveId" clId="{F4AF8B7B-49A4-46FA-A3AB-3D703CCB4639}" dt="2023-08-25T12:57:23.057" v="15864" actId="478"/>
          <ac:picMkLst>
            <pc:docMk/>
            <pc:sldMk cId="3119723475" sldId="311"/>
            <ac:picMk id="28" creationId="{47B4DC87-BD48-0F94-3279-4BE5F7FDD694}"/>
          </ac:picMkLst>
        </pc:picChg>
        <pc:picChg chg="del">
          <ac:chgData name="Uros Djuric" userId="7ac78c0c42dbebbd" providerId="LiveId" clId="{F4AF8B7B-49A4-46FA-A3AB-3D703CCB4639}" dt="2023-08-25T12:57:18.682" v="15858" actId="478"/>
          <ac:picMkLst>
            <pc:docMk/>
            <pc:sldMk cId="3119723475" sldId="311"/>
            <ac:picMk id="30" creationId="{2D17788D-76F0-264E-F8E5-D19DC275DA65}"/>
          </ac:picMkLst>
        </pc:picChg>
        <pc:picChg chg="add mod">
          <ac:chgData name="Uros Djuric" userId="7ac78c0c42dbebbd" providerId="LiveId" clId="{F4AF8B7B-49A4-46FA-A3AB-3D703CCB4639}" dt="2023-08-25T13:04:46.766" v="16111" actId="1076"/>
          <ac:picMkLst>
            <pc:docMk/>
            <pc:sldMk cId="3119723475" sldId="311"/>
            <ac:picMk id="31" creationId="{0CD0C9D4-8D07-EE00-62CE-8B66D36CBE86}"/>
          </ac:picMkLst>
        </pc:picChg>
        <pc:picChg chg="del">
          <ac:chgData name="Uros Djuric" userId="7ac78c0c42dbebbd" providerId="LiveId" clId="{F4AF8B7B-49A4-46FA-A3AB-3D703CCB4639}" dt="2023-08-25T12:57:19.211" v="15859" actId="478"/>
          <ac:picMkLst>
            <pc:docMk/>
            <pc:sldMk cId="3119723475" sldId="311"/>
            <ac:picMk id="32" creationId="{2EF8E317-FF79-39D4-C6F7-508F343763D9}"/>
          </ac:picMkLst>
        </pc:picChg>
        <pc:picChg chg="del">
          <ac:chgData name="Uros Djuric" userId="7ac78c0c42dbebbd" providerId="LiveId" clId="{F4AF8B7B-49A4-46FA-A3AB-3D703CCB4639}" dt="2023-08-25T12:57:20.011" v="15860" actId="478"/>
          <ac:picMkLst>
            <pc:docMk/>
            <pc:sldMk cId="3119723475" sldId="311"/>
            <ac:picMk id="34" creationId="{1B45CF92-884E-B74C-5EE8-1731AF831162}"/>
          </ac:picMkLst>
        </pc:picChg>
        <pc:picChg chg="add mod">
          <ac:chgData name="Uros Djuric" userId="7ac78c0c42dbebbd" providerId="LiveId" clId="{F4AF8B7B-49A4-46FA-A3AB-3D703CCB4639}" dt="2023-08-25T13:05:12.208" v="16119" actId="1076"/>
          <ac:picMkLst>
            <pc:docMk/>
            <pc:sldMk cId="3119723475" sldId="311"/>
            <ac:picMk id="35" creationId="{5E15D249-4012-30ED-9121-F975CBD8B2B6}"/>
          </ac:picMkLst>
        </pc:picChg>
        <pc:picChg chg="del mod">
          <ac:chgData name="Uros Djuric" userId="7ac78c0c42dbebbd" providerId="LiveId" clId="{F4AF8B7B-49A4-46FA-A3AB-3D703CCB4639}" dt="2023-08-25T12:57:22.441" v="15863" actId="478"/>
          <ac:picMkLst>
            <pc:docMk/>
            <pc:sldMk cId="3119723475" sldId="311"/>
            <ac:picMk id="36" creationId="{B5E55180-6EC8-4D78-B636-E7C553CC6560}"/>
          </ac:picMkLst>
        </pc:picChg>
        <pc:picChg chg="add mod">
          <ac:chgData name="Uros Djuric" userId="7ac78c0c42dbebbd" providerId="LiveId" clId="{F4AF8B7B-49A4-46FA-A3AB-3D703CCB4639}" dt="2023-08-25T13:06:06.718" v="16215" actId="1076"/>
          <ac:picMkLst>
            <pc:docMk/>
            <pc:sldMk cId="3119723475" sldId="311"/>
            <ac:picMk id="37" creationId="{06EE27DC-E33F-73F3-D5D0-E5B331E4B18B}"/>
          </ac:picMkLst>
        </pc:picChg>
        <pc:picChg chg="del mod">
          <ac:chgData name="Uros Djuric" userId="7ac78c0c42dbebbd" providerId="LiveId" clId="{F4AF8B7B-49A4-46FA-A3AB-3D703CCB4639}" dt="2023-08-25T12:57:21.787" v="15862" actId="478"/>
          <ac:picMkLst>
            <pc:docMk/>
            <pc:sldMk cId="3119723475" sldId="311"/>
            <ac:picMk id="38" creationId="{F59BB7FA-8510-DBD1-4C9B-E1399D97AE41}"/>
          </ac:picMkLst>
        </pc:picChg>
        <pc:picChg chg="add mod">
          <ac:chgData name="Uros Djuric" userId="7ac78c0c42dbebbd" providerId="LiveId" clId="{F4AF8B7B-49A4-46FA-A3AB-3D703CCB4639}" dt="2023-08-25T13:07:22.614" v="16395" actId="1076"/>
          <ac:picMkLst>
            <pc:docMk/>
            <pc:sldMk cId="3119723475" sldId="311"/>
            <ac:picMk id="41" creationId="{0D2DB92E-57B3-ADD8-0693-6CD7842BDCF3}"/>
          </ac:picMkLst>
        </pc:picChg>
        <pc:picChg chg="del mod ord">
          <ac:chgData name="Uros Djuric" userId="7ac78c0c42dbebbd" providerId="LiveId" clId="{F4AF8B7B-49A4-46FA-A3AB-3D703CCB4639}" dt="2023-08-25T12:57:54.588" v="15872" actId="478"/>
          <ac:picMkLst>
            <pc:docMk/>
            <pc:sldMk cId="3119723475" sldId="311"/>
            <ac:picMk id="42" creationId="{C7184846-CC87-33DA-CEC9-D5DDA647FEEB}"/>
          </ac:picMkLst>
        </pc:picChg>
        <pc:picChg chg="add mod">
          <ac:chgData name="Uros Djuric" userId="7ac78c0c42dbebbd" providerId="LiveId" clId="{F4AF8B7B-49A4-46FA-A3AB-3D703CCB4639}" dt="2023-08-25T13:06:15.959" v="16218" actId="1076"/>
          <ac:picMkLst>
            <pc:docMk/>
            <pc:sldMk cId="3119723475" sldId="311"/>
            <ac:picMk id="48" creationId="{7B9445CA-28AB-CE79-BC21-3F5EF00CF4A4}"/>
          </ac:picMkLst>
        </pc:picChg>
      </pc:sldChg>
      <pc:sldChg chg="addSp delSp modSp add mod">
        <pc:chgData name="Uros Djuric" userId="7ac78c0c42dbebbd" providerId="LiveId" clId="{F4AF8B7B-49A4-46FA-A3AB-3D703CCB4639}" dt="2023-08-25T13:32:26.291" v="17603" actId="108"/>
        <pc:sldMkLst>
          <pc:docMk/>
          <pc:sldMk cId="2251674191" sldId="312"/>
        </pc:sldMkLst>
        <pc:spChg chg="add mod">
          <ac:chgData name="Uros Djuric" userId="7ac78c0c42dbebbd" providerId="LiveId" clId="{F4AF8B7B-49A4-46FA-A3AB-3D703CCB4639}" dt="2023-08-25T13:11:54.597" v="16697" actId="207"/>
          <ac:spMkLst>
            <pc:docMk/>
            <pc:sldMk cId="2251674191" sldId="312"/>
            <ac:spMk id="14" creationId="{EE95CBC4-7927-166F-223B-FA2C4D6389AA}"/>
          </ac:spMkLst>
        </pc:spChg>
        <pc:spChg chg="add mod">
          <ac:chgData name="Uros Djuric" userId="7ac78c0c42dbebbd" providerId="LiveId" clId="{F4AF8B7B-49A4-46FA-A3AB-3D703CCB4639}" dt="2023-08-25T13:11:57.068" v="16698" actId="207"/>
          <ac:spMkLst>
            <pc:docMk/>
            <pc:sldMk cId="2251674191" sldId="312"/>
            <ac:spMk id="19" creationId="{94C632E4-3068-80C1-6667-FE227AA6A5E4}"/>
          </ac:spMkLst>
        </pc:spChg>
        <pc:spChg chg="add mod">
          <ac:chgData name="Uros Djuric" userId="7ac78c0c42dbebbd" providerId="LiveId" clId="{F4AF8B7B-49A4-46FA-A3AB-3D703CCB4639}" dt="2023-08-25T13:12:56.803" v="16774" actId="1076"/>
          <ac:spMkLst>
            <pc:docMk/>
            <pc:sldMk cId="2251674191" sldId="312"/>
            <ac:spMk id="26" creationId="{67D5D29E-BE69-D957-07BF-A814EAA0705F}"/>
          </ac:spMkLst>
        </pc:spChg>
        <pc:spChg chg="add mod">
          <ac:chgData name="Uros Djuric" userId="7ac78c0c42dbebbd" providerId="LiveId" clId="{F4AF8B7B-49A4-46FA-A3AB-3D703CCB4639}" dt="2023-08-25T13:13:04.284" v="16775" actId="1076"/>
          <ac:spMkLst>
            <pc:docMk/>
            <pc:sldMk cId="2251674191" sldId="312"/>
            <ac:spMk id="27" creationId="{E4888A0C-71DE-B47A-7D2C-A8B891F79769}"/>
          </ac:spMkLst>
        </pc:spChg>
        <pc:spChg chg="add mod">
          <ac:chgData name="Uros Djuric" userId="7ac78c0c42dbebbd" providerId="LiveId" clId="{F4AF8B7B-49A4-46FA-A3AB-3D703CCB4639}" dt="2023-08-25T13:18:55.185" v="16871" actId="1076"/>
          <ac:spMkLst>
            <pc:docMk/>
            <pc:sldMk cId="2251674191" sldId="312"/>
            <ac:spMk id="29" creationId="{17FB0296-6A73-128B-1FBB-C29EB5C50A67}"/>
          </ac:spMkLst>
        </pc:spChg>
        <pc:spChg chg="add mod">
          <ac:chgData name="Uros Djuric" userId="7ac78c0c42dbebbd" providerId="LiveId" clId="{F4AF8B7B-49A4-46FA-A3AB-3D703CCB4639}" dt="2023-08-25T13:20:23.230" v="17044" actId="207"/>
          <ac:spMkLst>
            <pc:docMk/>
            <pc:sldMk cId="2251674191" sldId="312"/>
            <ac:spMk id="30" creationId="{2B1A7CC5-FEDF-4631-BA9D-E406CE6F3083}"/>
          </ac:spMkLst>
        </pc:spChg>
        <pc:spChg chg="add mod">
          <ac:chgData name="Uros Djuric" userId="7ac78c0c42dbebbd" providerId="LiveId" clId="{F4AF8B7B-49A4-46FA-A3AB-3D703CCB4639}" dt="2023-08-25T13:21:41.088" v="17066" actId="207"/>
          <ac:spMkLst>
            <pc:docMk/>
            <pc:sldMk cId="2251674191" sldId="312"/>
            <ac:spMk id="31" creationId="{FD74E3E0-DAC4-6731-8F7A-9FE580E72B35}"/>
          </ac:spMkLst>
        </pc:spChg>
        <pc:spChg chg="add del">
          <ac:chgData name="Uros Djuric" userId="7ac78c0c42dbebbd" providerId="LiveId" clId="{F4AF8B7B-49A4-46FA-A3AB-3D703CCB4639}" dt="2023-08-25T13:20:32.735" v="17046"/>
          <ac:spMkLst>
            <pc:docMk/>
            <pc:sldMk cId="2251674191" sldId="312"/>
            <ac:spMk id="32" creationId="{BF7E8E0B-2048-B630-4E23-717AC6B10171}"/>
          </ac:spMkLst>
        </pc:spChg>
        <pc:spChg chg="add del">
          <ac:chgData name="Uros Djuric" userId="7ac78c0c42dbebbd" providerId="LiveId" clId="{F4AF8B7B-49A4-46FA-A3AB-3D703CCB4639}" dt="2023-08-25T13:20:35.772" v="17048"/>
          <ac:spMkLst>
            <pc:docMk/>
            <pc:sldMk cId="2251674191" sldId="312"/>
            <ac:spMk id="33" creationId="{27FFC5AA-D6EC-2E56-84D3-2BBAFB972E29}"/>
          </ac:spMkLst>
        </pc:spChg>
        <pc:spChg chg="add mod ord">
          <ac:chgData name="Uros Djuric" userId="7ac78c0c42dbebbd" providerId="LiveId" clId="{F4AF8B7B-49A4-46FA-A3AB-3D703CCB4639}" dt="2023-08-25T13:32:21.454" v="17601" actId="167"/>
          <ac:spMkLst>
            <pc:docMk/>
            <pc:sldMk cId="2251674191" sldId="312"/>
            <ac:spMk id="34" creationId="{A72E0D40-434D-FC9A-C973-F1FF390602F6}"/>
          </ac:spMkLst>
        </pc:spChg>
        <pc:spChg chg="mod">
          <ac:chgData name="Uros Djuric" userId="7ac78c0c42dbebbd" providerId="LiveId" clId="{F4AF8B7B-49A4-46FA-A3AB-3D703CCB4639}" dt="2023-08-25T13:32:23.240" v="17602" actId="207"/>
          <ac:spMkLst>
            <pc:docMk/>
            <pc:sldMk cId="2251674191" sldId="312"/>
            <ac:spMk id="69" creationId="{4FD6EA75-EAAE-F60E-A5F4-503003CDC1FE}"/>
          </ac:spMkLst>
        </pc:spChg>
        <pc:picChg chg="ord">
          <ac:chgData name="Uros Djuric" userId="7ac78c0c42dbebbd" providerId="LiveId" clId="{F4AF8B7B-49A4-46FA-A3AB-3D703CCB4639}" dt="2023-08-25T13:01:33.042" v="15935" actId="167"/>
          <ac:picMkLst>
            <pc:docMk/>
            <pc:sldMk cId="2251674191" sldId="312"/>
            <ac:picMk id="2" creationId="{D1C6AC14-CCE2-A47A-BAEE-A171CB36D572}"/>
          </ac:picMkLst>
        </pc:picChg>
        <pc:picChg chg="del ord">
          <ac:chgData name="Uros Djuric" userId="7ac78c0c42dbebbd" providerId="LiveId" clId="{F4AF8B7B-49A4-46FA-A3AB-3D703CCB4639}" dt="2023-08-25T13:02:26.924" v="15956" actId="478"/>
          <ac:picMkLst>
            <pc:docMk/>
            <pc:sldMk cId="2251674191" sldId="312"/>
            <ac:picMk id="4" creationId="{7E2AF231-EB09-2CC2-7ECA-7BD929E80DCA}"/>
          </ac:picMkLst>
        </pc:picChg>
        <pc:picChg chg="mod">
          <ac:chgData name="Uros Djuric" userId="7ac78c0c42dbebbd" providerId="LiveId" clId="{F4AF8B7B-49A4-46FA-A3AB-3D703CCB4639}" dt="2023-08-25T13:32:26.291" v="17603" actId="108"/>
          <ac:picMkLst>
            <pc:docMk/>
            <pc:sldMk cId="2251674191" sldId="312"/>
            <ac:picMk id="8" creationId="{AF3DC6DE-A9DD-FD63-DCB4-30456BF474E0}"/>
          </ac:picMkLst>
        </pc:picChg>
        <pc:picChg chg="del ord">
          <ac:chgData name="Uros Djuric" userId="7ac78c0c42dbebbd" providerId="LiveId" clId="{F4AF8B7B-49A4-46FA-A3AB-3D703CCB4639}" dt="2023-08-25T13:02:27.342" v="15957" actId="478"/>
          <ac:picMkLst>
            <pc:docMk/>
            <pc:sldMk cId="2251674191" sldId="312"/>
            <ac:picMk id="9" creationId="{9969D73A-0020-710B-48A6-24BAD2E112E4}"/>
          </ac:picMkLst>
        </pc:picChg>
        <pc:picChg chg="add mod ord modCrop">
          <ac:chgData name="Uros Djuric" userId="7ac78c0c42dbebbd" providerId="LiveId" clId="{F4AF8B7B-49A4-46FA-A3AB-3D703CCB4639}" dt="2023-08-25T13:01:56.022" v="15946" actId="167"/>
          <ac:picMkLst>
            <pc:docMk/>
            <pc:sldMk cId="2251674191" sldId="312"/>
            <ac:picMk id="10" creationId="{E44F8095-205D-79CD-632E-3C5B16351445}"/>
          </ac:picMkLst>
        </pc:picChg>
        <pc:picChg chg="add mod ord modCrop">
          <ac:chgData name="Uros Djuric" userId="7ac78c0c42dbebbd" providerId="LiveId" clId="{F4AF8B7B-49A4-46FA-A3AB-3D703CCB4639}" dt="2023-08-25T13:02:24.741" v="15955" actId="167"/>
          <ac:picMkLst>
            <pc:docMk/>
            <pc:sldMk cId="2251674191" sldId="312"/>
            <ac:picMk id="12" creationId="{134A953E-35C2-5EB8-0B5A-D5FD306FC87E}"/>
          </ac:picMkLst>
        </pc:picChg>
        <pc:picChg chg="del">
          <ac:chgData name="Uros Djuric" userId="7ac78c0c42dbebbd" providerId="LiveId" clId="{F4AF8B7B-49A4-46FA-A3AB-3D703CCB4639}" dt="2023-08-25T13:01:36.609" v="15939" actId="478"/>
          <ac:picMkLst>
            <pc:docMk/>
            <pc:sldMk cId="2251674191" sldId="312"/>
            <ac:picMk id="13" creationId="{BCECE41D-140E-7BED-1829-83E53B42103F}"/>
          </ac:picMkLst>
        </pc:picChg>
        <pc:picChg chg="add mod">
          <ac:chgData name="Uros Djuric" userId="7ac78c0c42dbebbd" providerId="LiveId" clId="{F4AF8B7B-49A4-46FA-A3AB-3D703CCB4639}" dt="2023-08-25T13:08:21.462" v="16493" actId="1076"/>
          <ac:picMkLst>
            <pc:docMk/>
            <pc:sldMk cId="2251674191" sldId="312"/>
            <ac:picMk id="15" creationId="{8FE9F277-3F65-587A-2187-5C9D9B833F79}"/>
          </ac:picMkLst>
        </pc:picChg>
        <pc:picChg chg="del">
          <ac:chgData name="Uros Djuric" userId="7ac78c0c42dbebbd" providerId="LiveId" clId="{F4AF8B7B-49A4-46FA-A3AB-3D703CCB4639}" dt="2023-08-25T13:01:36.151" v="15938" actId="478"/>
          <ac:picMkLst>
            <pc:docMk/>
            <pc:sldMk cId="2251674191" sldId="312"/>
            <ac:picMk id="16" creationId="{506034D3-85FE-3274-8563-5F51CBDEBD75}"/>
          </ac:picMkLst>
        </pc:picChg>
        <pc:picChg chg="add mod">
          <ac:chgData name="Uros Djuric" userId="7ac78c0c42dbebbd" providerId="LiveId" clId="{F4AF8B7B-49A4-46FA-A3AB-3D703CCB4639}" dt="2023-08-25T13:08:24.164" v="16494" actId="1076"/>
          <ac:picMkLst>
            <pc:docMk/>
            <pc:sldMk cId="2251674191" sldId="312"/>
            <ac:picMk id="17" creationId="{CBABCD17-6256-7E6E-CA10-97E3CC7746E9}"/>
          </ac:picMkLst>
        </pc:picChg>
        <pc:picChg chg="del">
          <ac:chgData name="Uros Djuric" userId="7ac78c0c42dbebbd" providerId="LiveId" clId="{F4AF8B7B-49A4-46FA-A3AB-3D703CCB4639}" dt="2023-08-25T13:01:34.969" v="15936" actId="478"/>
          <ac:picMkLst>
            <pc:docMk/>
            <pc:sldMk cId="2251674191" sldId="312"/>
            <ac:picMk id="18" creationId="{3B7382E3-54B3-0472-3A0B-547F574285D0}"/>
          </ac:picMkLst>
        </pc:picChg>
        <pc:picChg chg="del">
          <ac:chgData name="Uros Djuric" userId="7ac78c0c42dbebbd" providerId="LiveId" clId="{F4AF8B7B-49A4-46FA-A3AB-3D703CCB4639}" dt="2023-08-25T13:01:35.550" v="15937" actId="478"/>
          <ac:picMkLst>
            <pc:docMk/>
            <pc:sldMk cId="2251674191" sldId="312"/>
            <ac:picMk id="20" creationId="{7AB302C4-686B-B055-4DC9-3A17878A7930}"/>
          </ac:picMkLst>
        </pc:picChg>
        <pc:picChg chg="add mod modCrop">
          <ac:chgData name="Uros Djuric" userId="7ac78c0c42dbebbd" providerId="LiveId" clId="{F4AF8B7B-49A4-46FA-A3AB-3D703CCB4639}" dt="2023-08-25T13:13:04.284" v="16775" actId="1076"/>
          <ac:picMkLst>
            <pc:docMk/>
            <pc:sldMk cId="2251674191" sldId="312"/>
            <ac:picMk id="22" creationId="{0BC0E2D1-FE07-0387-1CC3-9C37C1FF8E7A}"/>
          </ac:picMkLst>
        </pc:picChg>
        <pc:picChg chg="add mod ord modCrop">
          <ac:chgData name="Uros Djuric" userId="7ac78c0c42dbebbd" providerId="LiveId" clId="{F4AF8B7B-49A4-46FA-A3AB-3D703CCB4639}" dt="2023-08-25T13:13:04.284" v="16775" actId="1076"/>
          <ac:picMkLst>
            <pc:docMk/>
            <pc:sldMk cId="2251674191" sldId="312"/>
            <ac:picMk id="23" creationId="{70E4DD27-DB32-7138-A90E-C3238E1CBE07}"/>
          </ac:picMkLst>
        </pc:picChg>
        <pc:picChg chg="mod ord">
          <ac:chgData name="Uros Djuric" userId="7ac78c0c42dbebbd" providerId="LiveId" clId="{F4AF8B7B-49A4-46FA-A3AB-3D703CCB4639}" dt="2023-08-25T13:01:59.843" v="15948" actId="1038"/>
          <ac:picMkLst>
            <pc:docMk/>
            <pc:sldMk cId="2251674191" sldId="312"/>
            <ac:picMk id="24" creationId="{E47D2338-E1F6-2508-50CF-35CA14B2EF70}"/>
          </ac:picMkLst>
        </pc:picChg>
        <pc:picChg chg="add mod">
          <ac:chgData name="Uros Djuric" userId="7ac78c0c42dbebbd" providerId="LiveId" clId="{F4AF8B7B-49A4-46FA-A3AB-3D703CCB4639}" dt="2023-08-25T13:21:25.247" v="17064" actId="1076"/>
          <ac:picMkLst>
            <pc:docMk/>
            <pc:sldMk cId="2251674191" sldId="312"/>
            <ac:picMk id="25" creationId="{A4C8C85D-ED85-7BF7-8906-DB98F6ED1708}"/>
          </ac:picMkLst>
        </pc:picChg>
        <pc:picChg chg="add mod">
          <ac:chgData name="Uros Djuric" userId="7ac78c0c42dbebbd" providerId="LiveId" clId="{F4AF8B7B-49A4-46FA-A3AB-3D703CCB4639}" dt="2023-08-25T13:13:04.284" v="16775" actId="1076"/>
          <ac:picMkLst>
            <pc:docMk/>
            <pc:sldMk cId="2251674191" sldId="312"/>
            <ac:picMk id="28" creationId="{A04C17B3-C79E-858D-E23F-64ACAEA08867}"/>
          </ac:picMkLst>
        </pc:picChg>
        <pc:cxnChg chg="del">
          <ac:chgData name="Uros Djuric" userId="7ac78c0c42dbebbd" providerId="LiveId" clId="{F4AF8B7B-49A4-46FA-A3AB-3D703CCB4639}" dt="2023-08-25T13:02:29.359" v="15959" actId="478"/>
          <ac:cxnSpMkLst>
            <pc:docMk/>
            <pc:sldMk cId="2251674191" sldId="312"/>
            <ac:cxnSpMk id="6" creationId="{F58178BE-7632-9D9B-2776-24341F1B71B8}"/>
          </ac:cxnSpMkLst>
        </pc:cxnChg>
        <pc:cxnChg chg="del">
          <ac:chgData name="Uros Djuric" userId="7ac78c0c42dbebbd" providerId="LiveId" clId="{F4AF8B7B-49A4-46FA-A3AB-3D703CCB4639}" dt="2023-08-25T13:02:28.310" v="15958" actId="478"/>
          <ac:cxnSpMkLst>
            <pc:docMk/>
            <pc:sldMk cId="2251674191" sldId="312"/>
            <ac:cxnSpMk id="7" creationId="{1E2798B5-5AAD-CCE9-9F12-64CB0546CEE0}"/>
          </ac:cxnSpMkLst>
        </pc:cxnChg>
      </pc:sldChg>
      <pc:sldChg chg="add del">
        <pc:chgData name="Uros Djuric" userId="7ac78c0c42dbebbd" providerId="LiveId" clId="{F4AF8B7B-49A4-46FA-A3AB-3D703CCB4639}" dt="2023-08-25T13:22:37.168" v="17073" actId="2890"/>
        <pc:sldMkLst>
          <pc:docMk/>
          <pc:sldMk cId="263548926" sldId="313"/>
        </pc:sldMkLst>
      </pc:sldChg>
      <pc:sldChg chg="addSp delSp modSp add del mod">
        <pc:chgData name="Uros Djuric" userId="7ac78c0c42dbebbd" providerId="LiveId" clId="{F4AF8B7B-49A4-46FA-A3AB-3D703CCB4639}" dt="2023-08-25T13:38:46.408" v="17716" actId="2696"/>
        <pc:sldMkLst>
          <pc:docMk/>
          <pc:sldMk cId="3842852353" sldId="313"/>
        </pc:sldMkLst>
        <pc:spChg chg="del">
          <ac:chgData name="Uros Djuric" userId="7ac78c0c42dbebbd" providerId="LiveId" clId="{F4AF8B7B-49A4-46FA-A3AB-3D703CCB4639}" dt="2023-08-25T13:28:40.961" v="17526" actId="478"/>
          <ac:spMkLst>
            <pc:docMk/>
            <pc:sldMk cId="3842852353" sldId="313"/>
            <ac:spMk id="6" creationId="{6A2A6969-DE44-B429-AD71-7B8FFF383F59}"/>
          </ac:spMkLst>
        </pc:spChg>
        <pc:spChg chg="del">
          <ac:chgData name="Uros Djuric" userId="7ac78c0c42dbebbd" providerId="LiveId" clId="{F4AF8B7B-49A4-46FA-A3AB-3D703CCB4639}" dt="2023-08-25T13:28:40.961" v="17526" actId="478"/>
          <ac:spMkLst>
            <pc:docMk/>
            <pc:sldMk cId="3842852353" sldId="313"/>
            <ac:spMk id="15" creationId="{87D2F52D-3C48-8074-5112-647B1709C6A8}"/>
          </ac:spMkLst>
        </pc:spChg>
        <pc:spChg chg="del">
          <ac:chgData name="Uros Djuric" userId="7ac78c0c42dbebbd" providerId="LiveId" clId="{F4AF8B7B-49A4-46FA-A3AB-3D703CCB4639}" dt="2023-08-25T13:28:40.961" v="17526" actId="478"/>
          <ac:spMkLst>
            <pc:docMk/>
            <pc:sldMk cId="3842852353" sldId="313"/>
            <ac:spMk id="16" creationId="{5B54BABC-623D-7C02-506E-8682D89C5AE5}"/>
          </ac:spMkLst>
        </pc:spChg>
        <pc:spChg chg="del">
          <ac:chgData name="Uros Djuric" userId="7ac78c0c42dbebbd" providerId="LiveId" clId="{F4AF8B7B-49A4-46FA-A3AB-3D703CCB4639}" dt="2023-08-25T13:28:40.961" v="17526" actId="478"/>
          <ac:spMkLst>
            <pc:docMk/>
            <pc:sldMk cId="3842852353" sldId="313"/>
            <ac:spMk id="18" creationId="{13313AC1-09CC-4C1B-AFAA-AC3F8632B86C}"/>
          </ac:spMkLst>
        </pc:spChg>
        <pc:spChg chg="add del mod">
          <ac:chgData name="Uros Djuric" userId="7ac78c0c42dbebbd" providerId="LiveId" clId="{F4AF8B7B-49A4-46FA-A3AB-3D703CCB4639}" dt="2023-08-25T13:36:14.806" v="17712" actId="478"/>
          <ac:spMkLst>
            <pc:docMk/>
            <pc:sldMk cId="3842852353" sldId="313"/>
            <ac:spMk id="19" creationId="{1479540E-6F00-06C0-992D-6D1DC8BCCAE4}"/>
          </ac:spMkLst>
        </pc:spChg>
        <pc:spChg chg="add del mod">
          <ac:chgData name="Uros Djuric" userId="7ac78c0c42dbebbd" providerId="LiveId" clId="{F4AF8B7B-49A4-46FA-A3AB-3D703CCB4639}" dt="2023-08-25T13:36:11.776" v="17709" actId="478"/>
          <ac:spMkLst>
            <pc:docMk/>
            <pc:sldMk cId="3842852353" sldId="313"/>
            <ac:spMk id="20" creationId="{6F86DF2F-B356-3D52-B9C1-81CB6682B904}"/>
          </ac:spMkLst>
        </pc:spChg>
        <pc:spChg chg="add del mod">
          <ac:chgData name="Uros Djuric" userId="7ac78c0c42dbebbd" providerId="LiveId" clId="{F4AF8B7B-49A4-46FA-A3AB-3D703CCB4639}" dt="2023-08-25T13:36:09.560" v="17706" actId="478"/>
          <ac:spMkLst>
            <pc:docMk/>
            <pc:sldMk cId="3842852353" sldId="313"/>
            <ac:spMk id="21" creationId="{7AF21538-3F6B-949E-3DBD-74A98E6AD30B}"/>
          </ac:spMkLst>
        </pc:spChg>
        <pc:spChg chg="add del mod">
          <ac:chgData name="Uros Djuric" userId="7ac78c0c42dbebbd" providerId="LiveId" clId="{F4AF8B7B-49A4-46FA-A3AB-3D703CCB4639}" dt="2023-08-25T13:36:13.935" v="17711" actId="478"/>
          <ac:spMkLst>
            <pc:docMk/>
            <pc:sldMk cId="3842852353" sldId="313"/>
            <ac:spMk id="22" creationId="{5AA688A1-6433-0E94-F6BC-2139DC1CDEE2}"/>
          </ac:spMkLst>
        </pc:spChg>
        <pc:spChg chg="add del mod">
          <ac:chgData name="Uros Djuric" userId="7ac78c0c42dbebbd" providerId="LiveId" clId="{F4AF8B7B-49A4-46FA-A3AB-3D703CCB4639}" dt="2023-08-25T13:36:12.783" v="17710" actId="478"/>
          <ac:spMkLst>
            <pc:docMk/>
            <pc:sldMk cId="3842852353" sldId="313"/>
            <ac:spMk id="23" creationId="{85C29C2E-6229-00F2-24F9-9BA2DCF640E9}"/>
          </ac:spMkLst>
        </pc:spChg>
        <pc:spChg chg="add del mod">
          <ac:chgData name="Uros Djuric" userId="7ac78c0c42dbebbd" providerId="LiveId" clId="{F4AF8B7B-49A4-46FA-A3AB-3D703CCB4639}" dt="2023-08-25T13:36:10.590" v="17707" actId="478"/>
          <ac:spMkLst>
            <pc:docMk/>
            <pc:sldMk cId="3842852353" sldId="313"/>
            <ac:spMk id="24" creationId="{5751AD9E-945B-2462-5711-A74EC20F09BA}"/>
          </ac:spMkLst>
        </pc:spChg>
        <pc:spChg chg="mod">
          <ac:chgData name="Uros Djuric" userId="7ac78c0c42dbebbd" providerId="LiveId" clId="{F4AF8B7B-49A4-46FA-A3AB-3D703CCB4639}" dt="2023-08-25T13:29:11.923" v="17548" actId="20577"/>
          <ac:spMkLst>
            <pc:docMk/>
            <pc:sldMk cId="3842852353" sldId="313"/>
            <ac:spMk id="76" creationId="{154E529A-34A2-5473-8AB1-33E5EFE56B77}"/>
          </ac:spMkLst>
        </pc:spChg>
        <pc:spChg chg="del">
          <ac:chgData name="Uros Djuric" userId="7ac78c0c42dbebbd" providerId="LiveId" clId="{F4AF8B7B-49A4-46FA-A3AB-3D703CCB4639}" dt="2023-08-25T13:28:40.961" v="17526" actId="478"/>
          <ac:spMkLst>
            <pc:docMk/>
            <pc:sldMk cId="3842852353" sldId="313"/>
            <ac:spMk id="87" creationId="{26849BAF-BB3A-C594-C0EF-8CB2586E0CAF}"/>
          </ac:spMkLst>
        </pc:spChg>
        <pc:spChg chg="del">
          <ac:chgData name="Uros Djuric" userId="7ac78c0c42dbebbd" providerId="LiveId" clId="{F4AF8B7B-49A4-46FA-A3AB-3D703CCB4639}" dt="2023-08-25T13:28:40.961" v="17526" actId="478"/>
          <ac:spMkLst>
            <pc:docMk/>
            <pc:sldMk cId="3842852353" sldId="313"/>
            <ac:spMk id="92" creationId="{EA1D9029-7107-0CA8-8092-6F93471D0891}"/>
          </ac:spMkLst>
        </pc:spChg>
        <pc:spChg chg="del">
          <ac:chgData name="Uros Djuric" userId="7ac78c0c42dbebbd" providerId="LiveId" clId="{F4AF8B7B-49A4-46FA-A3AB-3D703CCB4639}" dt="2023-08-25T13:28:40.961" v="17526" actId="478"/>
          <ac:spMkLst>
            <pc:docMk/>
            <pc:sldMk cId="3842852353" sldId="313"/>
            <ac:spMk id="93" creationId="{A220E31D-6FE0-E8F8-E6A1-12F24D2BED89}"/>
          </ac:spMkLst>
        </pc:spChg>
        <pc:grpChg chg="del">
          <ac:chgData name="Uros Djuric" userId="7ac78c0c42dbebbd" providerId="LiveId" clId="{F4AF8B7B-49A4-46FA-A3AB-3D703CCB4639}" dt="2023-08-25T13:28:40.961" v="17526" actId="478"/>
          <ac:grpSpMkLst>
            <pc:docMk/>
            <pc:sldMk cId="3842852353" sldId="313"/>
            <ac:grpSpMk id="2" creationId="{C462F900-1E78-9DE6-7622-FC008B54F582}"/>
          </ac:grpSpMkLst>
        </pc:grpChg>
        <pc:grpChg chg="del">
          <ac:chgData name="Uros Djuric" userId="7ac78c0c42dbebbd" providerId="LiveId" clId="{F4AF8B7B-49A4-46FA-A3AB-3D703CCB4639}" dt="2023-08-25T13:28:40.961" v="17526" actId="478"/>
          <ac:grpSpMkLst>
            <pc:docMk/>
            <pc:sldMk cId="3842852353" sldId="313"/>
            <ac:grpSpMk id="7" creationId="{6CBCFA6F-4300-4CB0-EE62-A45B5533BADB}"/>
          </ac:grpSpMkLst>
        </pc:grpChg>
        <pc:grpChg chg="del">
          <ac:chgData name="Uros Djuric" userId="7ac78c0c42dbebbd" providerId="LiveId" clId="{F4AF8B7B-49A4-46FA-A3AB-3D703CCB4639}" dt="2023-08-25T13:28:40.961" v="17526" actId="478"/>
          <ac:grpSpMkLst>
            <pc:docMk/>
            <pc:sldMk cId="3842852353" sldId="313"/>
            <ac:grpSpMk id="11" creationId="{38B44D96-126E-57E8-A647-EDE70622C6E6}"/>
          </ac:grpSpMkLst>
        </pc:grpChg>
        <pc:grpChg chg="del">
          <ac:chgData name="Uros Djuric" userId="7ac78c0c42dbebbd" providerId="LiveId" clId="{F4AF8B7B-49A4-46FA-A3AB-3D703CCB4639}" dt="2023-08-25T13:28:40.961" v="17526" actId="478"/>
          <ac:grpSpMkLst>
            <pc:docMk/>
            <pc:sldMk cId="3842852353" sldId="313"/>
            <ac:grpSpMk id="83" creationId="{82FA0AB7-79B9-BC61-FDF7-439DB5DF0C2D}"/>
          </ac:grpSpMkLst>
        </pc:grpChg>
        <pc:grpChg chg="del">
          <ac:chgData name="Uros Djuric" userId="7ac78c0c42dbebbd" providerId="LiveId" clId="{F4AF8B7B-49A4-46FA-A3AB-3D703CCB4639}" dt="2023-08-25T13:28:40.961" v="17526" actId="478"/>
          <ac:grpSpMkLst>
            <pc:docMk/>
            <pc:sldMk cId="3842852353" sldId="313"/>
            <ac:grpSpMk id="88" creationId="{73B85303-66EC-F5DC-3DDF-A14922AC7F29}"/>
          </ac:grpSpMkLst>
        </pc:grpChg>
        <pc:grpChg chg="del">
          <ac:chgData name="Uros Djuric" userId="7ac78c0c42dbebbd" providerId="LiveId" clId="{F4AF8B7B-49A4-46FA-A3AB-3D703CCB4639}" dt="2023-08-25T13:28:40.961" v="17526" actId="478"/>
          <ac:grpSpMkLst>
            <pc:docMk/>
            <pc:sldMk cId="3842852353" sldId="313"/>
            <ac:grpSpMk id="104" creationId="{7C2C237C-4C8E-2EE7-42FE-F985864E3325}"/>
          </ac:grpSpMkLst>
        </pc:grpChg>
        <pc:picChg chg="add del mod">
          <ac:chgData name="Uros Djuric" userId="7ac78c0c42dbebbd" providerId="LiveId" clId="{F4AF8B7B-49A4-46FA-A3AB-3D703CCB4639}" dt="2023-08-25T13:36:06.256" v="17702" actId="478"/>
          <ac:picMkLst>
            <pc:docMk/>
            <pc:sldMk cId="3842852353" sldId="313"/>
            <ac:picMk id="17" creationId="{C57F58C2-F29B-BE74-96FF-EAA218423D39}"/>
          </ac:picMkLst>
        </pc:picChg>
        <pc:picChg chg="add del mod">
          <ac:chgData name="Uros Djuric" userId="7ac78c0c42dbebbd" providerId="LiveId" clId="{F4AF8B7B-49A4-46FA-A3AB-3D703CCB4639}" dt="2023-08-25T13:36:04.053" v="17698" actId="478"/>
          <ac:picMkLst>
            <pc:docMk/>
            <pc:sldMk cId="3842852353" sldId="313"/>
            <ac:picMk id="27" creationId="{2391D13F-6514-1E68-E747-EF46ED5AD5E0}"/>
          </ac:picMkLst>
        </pc:picChg>
        <pc:picChg chg="add del mod">
          <ac:chgData name="Uros Djuric" userId="7ac78c0c42dbebbd" providerId="LiveId" clId="{F4AF8B7B-49A4-46FA-A3AB-3D703CCB4639}" dt="2023-08-25T13:36:04.507" v="17699" actId="478"/>
          <ac:picMkLst>
            <pc:docMk/>
            <pc:sldMk cId="3842852353" sldId="313"/>
            <ac:picMk id="28" creationId="{779CD04E-E2F3-8F13-6B40-686F17A7088F}"/>
          </ac:picMkLst>
        </pc:picChg>
        <pc:picChg chg="add del mod">
          <ac:chgData name="Uros Djuric" userId="7ac78c0c42dbebbd" providerId="LiveId" clId="{F4AF8B7B-49A4-46FA-A3AB-3D703CCB4639}" dt="2023-08-25T13:36:05.165" v="17700" actId="478"/>
          <ac:picMkLst>
            <pc:docMk/>
            <pc:sldMk cId="3842852353" sldId="313"/>
            <ac:picMk id="29" creationId="{409D07E7-31BC-EF90-A483-30DCBBAB1902}"/>
          </ac:picMkLst>
        </pc:picChg>
        <pc:picChg chg="add mod ord">
          <ac:chgData name="Uros Djuric" userId="7ac78c0c42dbebbd" providerId="LiveId" clId="{F4AF8B7B-49A4-46FA-A3AB-3D703CCB4639}" dt="2023-08-25T13:35:59.789" v="17695" actId="167"/>
          <ac:picMkLst>
            <pc:docMk/>
            <pc:sldMk cId="3842852353" sldId="313"/>
            <ac:picMk id="30" creationId="{3179774D-F127-D644-F5B5-DBE994EF31DA}"/>
          </ac:picMkLst>
        </pc:picChg>
        <pc:picChg chg="add del mod">
          <ac:chgData name="Uros Djuric" userId="7ac78c0c42dbebbd" providerId="LiveId" clId="{F4AF8B7B-49A4-46FA-A3AB-3D703CCB4639}" dt="2023-08-25T13:36:05.805" v="17701" actId="478"/>
          <ac:picMkLst>
            <pc:docMk/>
            <pc:sldMk cId="3842852353" sldId="313"/>
            <ac:picMk id="31" creationId="{B226189C-D304-78A0-568D-A18C94C80FD9}"/>
          </ac:picMkLst>
        </pc:picChg>
        <pc:picChg chg="add mod ord">
          <ac:chgData name="Uros Djuric" userId="7ac78c0c42dbebbd" providerId="LiveId" clId="{F4AF8B7B-49A4-46FA-A3AB-3D703CCB4639}" dt="2023-08-25T13:36:01.774" v="17696" actId="167"/>
          <ac:picMkLst>
            <pc:docMk/>
            <pc:sldMk cId="3842852353" sldId="313"/>
            <ac:picMk id="33" creationId="{F8A87FAB-872B-6517-A0BF-8BCDCC0CA196}"/>
          </ac:picMkLst>
        </pc:picChg>
        <pc:picChg chg="add mod ord">
          <ac:chgData name="Uros Djuric" userId="7ac78c0c42dbebbd" providerId="LiveId" clId="{F4AF8B7B-49A4-46FA-A3AB-3D703CCB4639}" dt="2023-08-25T13:36:03.389" v="17697" actId="167"/>
          <ac:picMkLst>
            <pc:docMk/>
            <pc:sldMk cId="3842852353" sldId="313"/>
            <ac:picMk id="34" creationId="{96DA44B4-B49C-C42A-6C07-9FFB1D0D8268}"/>
          </ac:picMkLst>
        </pc:picChg>
        <pc:picChg chg="add del mod">
          <ac:chgData name="Uros Djuric" userId="7ac78c0c42dbebbd" providerId="LiveId" clId="{F4AF8B7B-49A4-46FA-A3AB-3D703CCB4639}" dt="2023-08-25T13:36:07.810" v="17704" actId="478"/>
          <ac:picMkLst>
            <pc:docMk/>
            <pc:sldMk cId="3842852353" sldId="313"/>
            <ac:picMk id="35" creationId="{4EF2A657-DBFE-ADA1-019C-28213F11BD28}"/>
          </ac:picMkLst>
        </pc:picChg>
        <pc:picChg chg="add del mod">
          <ac:chgData name="Uros Djuric" userId="7ac78c0c42dbebbd" providerId="LiveId" clId="{F4AF8B7B-49A4-46FA-A3AB-3D703CCB4639}" dt="2023-08-25T13:36:07.167" v="17703" actId="478"/>
          <ac:picMkLst>
            <pc:docMk/>
            <pc:sldMk cId="3842852353" sldId="313"/>
            <ac:picMk id="36" creationId="{C1AF0C53-5D7C-DA8C-E821-575FD82AD81F}"/>
          </ac:picMkLst>
        </pc:picChg>
        <pc:picChg chg="add del mod">
          <ac:chgData name="Uros Djuric" userId="7ac78c0c42dbebbd" providerId="LiveId" clId="{F4AF8B7B-49A4-46FA-A3AB-3D703CCB4639}" dt="2023-08-25T13:36:08.479" v="17705" actId="478"/>
          <ac:picMkLst>
            <pc:docMk/>
            <pc:sldMk cId="3842852353" sldId="313"/>
            <ac:picMk id="37" creationId="{85B21D79-D384-43C3-07C4-D6F8C15C66C2}"/>
          </ac:picMkLst>
        </pc:picChg>
        <pc:picChg chg="add del mod modCrop">
          <ac:chgData name="Uros Djuric" userId="7ac78c0c42dbebbd" providerId="LiveId" clId="{F4AF8B7B-49A4-46FA-A3AB-3D703CCB4639}" dt="2023-08-25T13:36:29.684" v="17715" actId="478"/>
          <ac:picMkLst>
            <pc:docMk/>
            <pc:sldMk cId="3842852353" sldId="313"/>
            <ac:picMk id="39" creationId="{C8D758DC-E443-BBFA-EACB-1DC6AFEF047D}"/>
          </ac:picMkLst>
        </pc:picChg>
        <pc:picChg chg="del">
          <ac:chgData name="Uros Djuric" userId="7ac78c0c42dbebbd" providerId="LiveId" clId="{F4AF8B7B-49A4-46FA-A3AB-3D703CCB4639}" dt="2023-08-25T13:26:19.919" v="17490" actId="478"/>
          <ac:picMkLst>
            <pc:docMk/>
            <pc:sldMk cId="3842852353" sldId="313"/>
            <ac:picMk id="75" creationId="{938C14BF-2971-6411-F92F-53EC1991C7D9}"/>
          </ac:picMkLst>
        </pc:picChg>
        <pc:picChg chg="del">
          <ac:chgData name="Uros Djuric" userId="7ac78c0c42dbebbd" providerId="LiveId" clId="{F4AF8B7B-49A4-46FA-A3AB-3D703CCB4639}" dt="2023-08-25T13:28:40.961" v="17526" actId="478"/>
          <ac:picMkLst>
            <pc:docMk/>
            <pc:sldMk cId="3842852353" sldId="313"/>
            <ac:picMk id="78" creationId="{E4ACB419-FD7A-0294-491F-ED258D56AC81}"/>
          </ac:picMkLst>
        </pc:picChg>
        <pc:picChg chg="del">
          <ac:chgData name="Uros Djuric" userId="7ac78c0c42dbebbd" providerId="LiveId" clId="{F4AF8B7B-49A4-46FA-A3AB-3D703CCB4639}" dt="2023-08-25T13:28:40.961" v="17526" actId="478"/>
          <ac:picMkLst>
            <pc:docMk/>
            <pc:sldMk cId="3842852353" sldId="313"/>
            <ac:picMk id="79" creationId="{D01A8622-CF10-9525-7E59-4E575DA2EE3B}"/>
          </ac:picMkLst>
        </pc:picChg>
        <pc:picChg chg="del">
          <ac:chgData name="Uros Djuric" userId="7ac78c0c42dbebbd" providerId="LiveId" clId="{F4AF8B7B-49A4-46FA-A3AB-3D703CCB4639}" dt="2023-08-25T13:28:40.961" v="17526" actId="478"/>
          <ac:picMkLst>
            <pc:docMk/>
            <pc:sldMk cId="3842852353" sldId="313"/>
            <ac:picMk id="81" creationId="{1FF7D4D5-2FD8-47C8-C124-2C32F8EF60BE}"/>
          </ac:picMkLst>
        </pc:picChg>
        <pc:picChg chg="del">
          <ac:chgData name="Uros Djuric" userId="7ac78c0c42dbebbd" providerId="LiveId" clId="{F4AF8B7B-49A4-46FA-A3AB-3D703CCB4639}" dt="2023-08-25T13:28:40.961" v="17526" actId="478"/>
          <ac:picMkLst>
            <pc:docMk/>
            <pc:sldMk cId="3842852353" sldId="313"/>
            <ac:picMk id="82" creationId="{46ACE135-BD21-C72F-2E65-8E187B260663}"/>
          </ac:picMkLst>
        </pc:picChg>
        <pc:cxnChg chg="add mod">
          <ac:chgData name="Uros Djuric" userId="7ac78c0c42dbebbd" providerId="LiveId" clId="{F4AF8B7B-49A4-46FA-A3AB-3D703CCB4639}" dt="2023-08-25T13:29:00.546" v="17528" actId="1076"/>
          <ac:cxnSpMkLst>
            <pc:docMk/>
            <pc:sldMk cId="3842852353" sldId="313"/>
            <ac:cxnSpMk id="25" creationId="{7E52AEE7-AC48-2481-A0DD-B8EB3BC975A0}"/>
          </ac:cxnSpMkLst>
        </pc:cxnChg>
        <pc:cxnChg chg="add mod">
          <ac:chgData name="Uros Djuric" userId="7ac78c0c42dbebbd" providerId="LiveId" clId="{F4AF8B7B-49A4-46FA-A3AB-3D703CCB4639}" dt="2023-08-25T13:29:00.546" v="17528" actId="1076"/>
          <ac:cxnSpMkLst>
            <pc:docMk/>
            <pc:sldMk cId="3842852353" sldId="313"/>
            <ac:cxnSpMk id="26" creationId="{041BA77A-5440-B2D0-74D2-439D4BB10DB9}"/>
          </ac:cxnSpMkLst>
        </pc:cxnChg>
      </pc:sldChg>
      <pc:sldMasterChg chg="delSldLayout modSldLayout">
        <pc:chgData name="Uros Djuric" userId="7ac78c0c42dbebbd" providerId="LiveId" clId="{F4AF8B7B-49A4-46FA-A3AB-3D703CCB4639}" dt="2023-08-25T12:49:27.223" v="15627" actId="47"/>
        <pc:sldMasterMkLst>
          <pc:docMk/>
          <pc:sldMasterMk cId="870069856" sldId="2147483684"/>
        </pc:sldMasterMkLst>
        <pc:sldLayoutChg chg="del">
          <pc:chgData name="Uros Djuric" userId="7ac78c0c42dbebbd" providerId="LiveId" clId="{F4AF8B7B-49A4-46FA-A3AB-3D703CCB4639}" dt="2023-08-25T12:49:27.223" v="15627" actId="47"/>
          <pc:sldLayoutMkLst>
            <pc:docMk/>
            <pc:sldMasterMk cId="870069856" sldId="2147483684"/>
            <pc:sldLayoutMk cId="580319019" sldId="2147483696"/>
          </pc:sldLayoutMkLst>
        </pc:sldLayoutChg>
        <pc:sldLayoutChg chg="modSp del mod">
          <pc:chgData name="Uros Djuric" userId="7ac78c0c42dbebbd" providerId="LiveId" clId="{F4AF8B7B-49A4-46FA-A3AB-3D703CCB4639}" dt="2023-08-23T12:46:00.705" v="5282" actId="2696"/>
          <pc:sldLayoutMkLst>
            <pc:docMk/>
            <pc:sldMasterMk cId="870069856" sldId="2147483684"/>
            <pc:sldLayoutMk cId="2004980010" sldId="2147483696"/>
          </pc:sldLayoutMkLst>
          <pc:picChg chg="mod">
            <ac:chgData name="Uros Djuric" userId="7ac78c0c42dbebbd" providerId="LiveId" clId="{F4AF8B7B-49A4-46FA-A3AB-3D703CCB4639}" dt="2023-08-23T12:45:13.068" v="5280" actId="14100"/>
            <ac:picMkLst>
              <pc:docMk/>
              <pc:sldMasterMk cId="870069856" sldId="2147483684"/>
              <pc:sldLayoutMk cId="2004980010" sldId="2147483696"/>
              <ac:picMk id="5" creationId="{57892909-262A-48C6-67DE-07CA7072B157}"/>
            </ac:picMkLst>
          </pc:picChg>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12:16:10.914"/>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6.733"/>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5"/>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59"/>
    </inkml:context>
    <inkml:brush xml:id="br0">
      <inkml:brushProperty name="width" value="0.1" units="cm"/>
      <inkml:brushProperty name="height" value="0.1" units="cm"/>
      <inkml:brushProperty name="color" value="#E71224"/>
    </inkml:brush>
  </inkml:definitions>
  <inkml:trace contextRef="#ctx0" brushRef="#br0">1 2631 24575,'5'0'0,"2"0"0,-1-3 0,2 3 0,-4-2 0,1-1 0,3 0 0,-2 3 0,-2-5 0,1 2 0,1 2 0,2-2 0,-4-2 0,7-2 0,9-12 0,30-37 0,-32 39 0,48-51 8,145-115-1,98-38-215,197-99-275,624-292 1,-1047 571 479,321-161 8,-19-22-54,-304 163 86,-2 0-1,-3-7 1,-3-1 0,86-103-1,5-3-379,-137 149-6483</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30.134"/>
    </inkml:context>
    <inkml:brush xml:id="br0">
      <inkml:brushProperty name="width" value="0.1" units="cm"/>
      <inkml:brushProperty name="height" value="0.1" units="cm"/>
      <inkml:brushProperty name="color" value="#E71224"/>
    </inkml:brush>
  </inkml:definitions>
  <inkml:trace contextRef="#ctx0" brushRef="#br0">1 1909 24575,'3'0'0,"3"0"0,-2-2 0,2 2 0,-3-1 0,0-1 0,3-1 0,-2 3 0,0-3 0,-1 1 0,1 1 0,2-1 0,-3-2 0,5-1 0,6-9 0,23-26 0,-24 27 0,35-36 8,105-84-1,71-27-215,143-72-275,453-212 1,-759 414 479,232-117 8,-14-15-54,-220 117 86,-2 1-1,-2-6 1,-2 1 0,62-76-1,5-2-379,-100 108-6483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30.13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30.13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7"/>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6.73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5"/>
    </inkml:context>
    <inkml:brush xml:id="br0">
      <inkml:brushProperty name="width" value="0.1" units="cm"/>
      <inkml:brushProperty name="height" value="0.1" units="cm"/>
      <inkml:brushProperty name="color" value="#E71224"/>
    </inkml:brush>
  </inkml:definitions>
  <inkml:trace contextRef="#ctx0" brushRef="#br0">1 1909 24575,'3'0'0,"3"0"0,-2-2 0,2 2 0,-3-1 0,0-1 0,3-1 0,-2 3 0,0-3 0,-1 1 0,1 1 0,2-1 0,-3-2 0,5-1 0,6-9 0,23-26 0,-24 27 0,35-36 8,105-84-1,71-27-215,143-72-275,453-212 1,-759 414 479,232-117 8,-14-15-54,-220 117 86,-2 1-1,-2-6 1,-2 1 0,62-76-1,5-2-379,-100 108-6483</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1659 24575,'3'0'0,"2"0"0,-1-2 0,0 2 0,-1-1 0,0-1 0,2 0 0,-1 2 0,-1-3 0,-1 1 0,2 1 0,1-1 0,-2-1 0,4-2 0,5-6 0,20-25 0,-21 26 0,31-33 8,91-72-1,62-25-215,124-61-275,393-185 1,-660 360 479,203-102 8,-12-13-54,-192 103 86,-2 0-1,-1-6 1,-2 1 0,54-65-1,4-3-379,-87 95-6483</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6.73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1"/>
    </inkml:context>
    <inkml:brush xml:id="br0">
      <inkml:brushProperty name="width" value="0.1" units="cm"/>
      <inkml:brushProperty name="height" value="0.1" units="cm"/>
      <inkml:brushProperty name="color" value="#E71224"/>
    </inkml:brush>
  </inkml:definitions>
  <inkml:trace contextRef="#ctx0" brushRef="#br0">1 1288 24575,'2'0'0,"2"0"0,-1-1 0,1 1 0,-2-1 0,0-1 0,2 1 0,-1 1 0,-1-2 0,0 0 0,1 1 0,1 0 0,-2-1 0,3-2 0,5-5 0,15-19 0,-16 20 0,23-25 8,71-57-1,49-18-215,95-48-275,306-144 1,-512 280 479,157-79 8,-10-11-54,-148 80 86,-2 1-1,0-5 1,-3 1 0,43-52-1,2 0-379,-66 72-6483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1"/>
    </inkml:context>
    <inkml:brush xml:id="br0">
      <inkml:brushProperty name="width" value="0.1" units="cm"/>
      <inkml:brushProperty name="height" value="0.1" units="cm"/>
      <inkml:brushProperty name="color" value="#E71224"/>
    </inkml:brush>
  </inkml:definitions>
  <inkml:trace contextRef="#ctx0" brushRef="#br0">1 1369 24575,'2'0'0,"2"0"0,0-2 0,-1 2 0,0-1 0,-1 0 0,2-1 0,-1 2 0,0-2 0,-1 0 0,1 1 0,1 0 0,-1-2 0,2-1 0,5-5 0,17-20 0,-18 20 0,25-27 8,76-59-1,51-20-215,102-51-275,324-152 1,-543 296 479,166-83 8,-10-11-54,-158 84 86,-1 0-1,-1-3 1,-2-1 0,44-53-1,4-3-379,-72 79-6483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29"/>
    </inkml:context>
    <inkml:brush xml:id="br0">
      <inkml:brushProperty name="width" value="0.1" units="cm"/>
      <inkml:brushProperty name="height" value="0.1" units="cm"/>
      <inkml:brushProperty name="color" value="#E71224"/>
    </inkml:brush>
  </inkml:definitions>
  <inkml:trace contextRef="#ctx0" brushRef="#br0">1 1688 24575,'3'0'0,"2"0"0,-1-2 0,1 2 0,-2-1 0,-1-1 0,3 0 0,-1 2 0,-1-3 0,0 1 0,1 1 0,1-1 0,-2-1 0,4-2 0,5-6 0,21-25 0,-22 25 0,31-33 8,94-73-1,62-25-215,127-63-275,399-188 1,-670 367 479,205-104 8,-12-14-54,-195 105 86,-1 0-1,-2-5 1,-3 0 0,56-66-1,4-2-379,-89 95-6483</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04.259"/>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3"/>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8"/>
    </inkml:context>
    <inkml:brush xml:id="br0">
      <inkml:brushProperty name="width" value="0.1" units="cm"/>
      <inkml:brushProperty name="height" value="0.1" units="cm"/>
      <inkml:brushProperty name="color" value="#E71224"/>
    </inkml:brush>
  </inkml:definitions>
  <inkml:trace contextRef="#ctx0" brushRef="#br0">1 2296 24575,'4'0'0,"2"0"0,0-3 0,0 3 0,-1-1 0,-1-2 0,3 1 0,-2 2 0,-1-4 0,0 1 0,1 2 0,1-2 0,-2 0 0,5-5 0,9-8 0,26-33 0,-28 35 0,41-46 8,128-99-1,85-34-215,170-86-275,546-256 1,-913 500 479,279-143 8,-15-16-54,-267 141 86,-1 0-1,-2-8 1,-3 1 0,73-90-1,7-3-379,-119 131-6483</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9"/>
    </inkml:context>
    <inkml:brush xml:id="br0">
      <inkml:brushProperty name="width" value="0.1" units="cm"/>
      <inkml:brushProperty name="height" value="0.1" units="cm"/>
      <inkml:brushProperty name="color" value="#E71224"/>
    </inkml:brush>
  </inkml:definitions>
  <inkml:trace contextRef="#ctx0" brushRef="#br0">11 405 24575,'-1'0'0,"0"0"0,1 0 0,0 0 0,-1-1 0,0 1 0,1 0 0,0 0 0,-1-1 0,1 1 0,-1-1 0,1 1 0,0 0 0,-1-1 0,1 1 0,-1-1 0,1 1 0,0 0 0,0-1 0,-1 0 0,1 1 0,0 0 0,-1-1 0,1 0 0,0 1 0,0-1 0,0 1 0,0-1 0,0 1 0,0-1 0,0 0 0,0 1 0,0 0 0,0-1 0,0 0 0,0 1 0,1-2 0,3-22 0,23-48 0,-20 54 0,0 0 0,0-1 0,-2 0 0,6-32 0,1-29 120,-10 66-491,1 0-1,1 0 1,10-22 0,-10 28-6455</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30"/>
    </inkml:context>
    <inkml:brush xml:id="br0">
      <inkml:brushProperty name="width" value="0.1" units="cm"/>
      <inkml:brushProperty name="height" value="0.1" units="cm"/>
      <inkml:brushProperty name="color" value="#E71224"/>
    </inkml:brush>
  </inkml:definitions>
  <inkml:trace contextRef="#ctx0" brushRef="#br0">0 0 24575,'412'0'-1365,"-400"0"-5461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5"/>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7"/>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04.26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5"/>
    </inkml:context>
    <inkml:brush xml:id="br0">
      <inkml:brushProperty name="width" value="0.1" units="cm"/>
      <inkml:brushProperty name="height" value="0.1" units="cm"/>
      <inkml:brushProperty name="color" value="#E71224"/>
    </inkml:brush>
  </inkml:definitions>
  <inkml:trace contextRef="#ctx0" brushRef="#br0">1 2651 24575,'4'0'0,"5"0"0,-4-3 0,3 3 0,-3-1 0,-1-2 0,4-1 0,-2 4 0,-1-4 0,-1 1 0,2 2 0,2-2 0,-4-3 0,8-1 0,7-12 0,32-37 0,-33 38 0,49-50 8,146-116-1,98-39-215,198-99-275,630-295 1,-1054 576 479,322-163 8,-19-21-54,-306 162 86,-3 2-1,-3-9 1,-2 2 0,85-105-1,8-4-379,-139 151-6483</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1659 24575,'3'0'0,"2"0"0,-1-2 0,0 2 0,-1-1 0,0-1 0,2 0 0,-1 2 0,-1-3 0,-1 1 0,2 1 0,1-1 0,-2-1 0,4-2 0,5-6 0,20-25 0,-21 26 0,31-33 8,91-72-1,62-25-215,124-61-275,393-185 1,-660 360 479,203-102 8,-12-13-54,-192 103 86,-2 0-1,-1-6 1,-2 1 0,54-65-1,4-3-379,-87 95-6483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04.26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1"/>
    </inkml:context>
    <inkml:brush xml:id="br0">
      <inkml:brushProperty name="width" value="0.1" units="cm"/>
      <inkml:brushProperty name="height" value="0.1" units="cm"/>
      <inkml:brushProperty name="color" value="#E71224"/>
    </inkml:brush>
  </inkml:definitions>
  <inkml:trace contextRef="#ctx0" brushRef="#br0">1 1730 24575,'3'0'0,"2"0"0,-1-1 0,1 1 0,-2-2 0,0 0 0,2 0 0,-1 2 0,-1-2 0,0-1 0,1 2 0,1-1 0,-2 0 0,3-4 0,8-6 0,19-26 0,-20 28 0,30-35 8,95-76-1,66-24-215,128-64-275,411-194 1,-688 376 479,211-106 8,-14-15-54,-198 108 86,-3 1-1,0-7 1,-4 2 0,58-70-1,3-1-379,-90 98-6483</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1"/>
    </inkml:context>
    <inkml:brush xml:id="br0">
      <inkml:brushProperty name="width" value="0.1" units="cm"/>
      <inkml:brushProperty name="height" value="0.1" units="cm"/>
      <inkml:brushProperty name="color" value="#E71224"/>
    </inkml:brush>
  </inkml:definitions>
  <inkml:trace contextRef="#ctx0" brushRef="#br0">1 1369 24575,'2'0'0,"2"0"0,0-2 0,-1 2 0,0-1 0,-1 0 0,2-1 0,-1 2 0,0-2 0,-1 0 0,1 1 0,1 0 0,-1-2 0,2-1 0,5-5 0,17-20 0,-18 20 0,25-27 8,76-59-1,51-20-215,102-51-275,324-152 1,-543 296 479,166-83 8,-10-11-54,-158 84 86,-1 0-1,-1-3 1,-2-1 0,44-53-1,4-3-379,-72 79-6483</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29"/>
    </inkml:context>
    <inkml:brush xml:id="br0">
      <inkml:brushProperty name="width" value="0.1" units="cm"/>
      <inkml:brushProperty name="height" value="0.1" units="cm"/>
      <inkml:brushProperty name="color" value="#E71224"/>
    </inkml:brush>
  </inkml:definitions>
  <inkml:trace contextRef="#ctx0" brushRef="#br0">1 1688 24575,'3'0'0,"2"0"0,-1-2 0,1 2 0,-2-1 0,-1-1 0,3 0 0,-1 2 0,-1-3 0,0 1 0,1 1 0,1-1 0,-2-1 0,4-2 0,5-6 0,21-25 0,-22 25 0,31-33 8,94-73-1,62-25-215,127-63-275,399-188 1,-670 367 479,205-104 8,-12-14-54,-195 105 86,-1 0-1,-2-5 1,-3 0 0,56-66-1,4-2-379,-89 95-6483</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18.607"/>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59"/>
    </inkml:context>
    <inkml:brush xml:id="br0">
      <inkml:brushProperty name="width" value="0.1" units="cm"/>
      <inkml:brushProperty name="height" value="0.1" units="cm"/>
      <inkml:brushProperty name="color" value="#E71224"/>
    </inkml:brush>
  </inkml:definitions>
  <inkml:trace contextRef="#ctx0" brushRef="#br0">1 2631 24575,'5'0'0,"2"0"0,-1-3 0,2 3 0,-4-2 0,1-1 0,3 0 0,-2 3 0,-2-5 0,1 2 0,1 2 0,2-2 0,-4-2 0,7-2 0,9-12 0,30-37 0,-32 39 0,48-51 8,145-115-1,98-38-215,197-99-275,624-292 1,-1047 571 479,321-161 8,-19-22-54,-304 163 86,-2 0-1,-3-7 1,-3-1 0,86-103-1,5-3-379,-137 149-6483</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3"/>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18.60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8"/>
    </inkml:context>
    <inkml:brush xml:id="br0">
      <inkml:brushProperty name="width" value="0.1" units="cm"/>
      <inkml:brushProperty name="height" value="0.1" units="cm"/>
      <inkml:brushProperty name="color" value="#E71224"/>
    </inkml:brush>
  </inkml:definitions>
  <inkml:trace contextRef="#ctx0" brushRef="#br0">1 1843 24575,'3'0'0,"2"0"0,0-3 0,0 3 0,-1 0 0,-1-3 0,2 2 0,0 1 0,-2-4 0,0 2 0,1 1 0,1-1 0,-2-1 0,4-3 0,8-7 0,20-26 0,-22 27 0,33-36 8,102-79-1,69-28-215,136-69-275,438-205 1,-732 401 479,223-115 8,-11-13-54,-215 113 86,-1 1-1,-1-7 1,-3 1 0,59-73-1,6-1-379,-96 104-6483</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9"/>
    </inkml:context>
    <inkml:brush xml:id="br0">
      <inkml:brushProperty name="width" value="0.1" units="cm"/>
      <inkml:brushProperty name="height" value="0.1" units="cm"/>
      <inkml:brushProperty name="color" value="#E71224"/>
    </inkml:brush>
  </inkml:definitions>
  <inkml:trace contextRef="#ctx0" brushRef="#br0">9 325 24575,'-1'0'0,"0"0"0,1 0 0,0 0 0,0-1 0,-1 1 0,1 0 0,0 0 0,-1 0 0,1 0 0,-1-1 0,1 1 0,0 0 0,-1-1 0,1 1 0,0-1 0,0 1 0,0 0 0,0-1 0,-1 1 0,1 0 0,0 0 0,-1-1 0,1 0 0,0 1 0,0-1 0,0 1 0,0-1 0,0 1 0,0 0 0,0-1 0,0 1 0,0 0 0,0-1 0,0 0 0,0 1 0,1-1 0,2-19 0,19-37 0,-17 42 0,1 1 0,0-2 0,-2 1 0,4-26 0,2-23 120,-8 53-491,0 0-1,1-1 1,8-17 0,-7 23-6455</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30"/>
    </inkml:context>
    <inkml:brush xml:id="br0">
      <inkml:brushProperty name="width" value="0.1" units="cm"/>
      <inkml:brushProperty name="height" value="0.1" units="cm"/>
      <inkml:brushProperty name="color" value="#E71224"/>
    </inkml:brush>
  </inkml:definitions>
  <inkml:trace contextRef="#ctx0" brushRef="#br0">0 0 24575,'331'0'-1365,"-322"0"-5461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5"/>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7"/>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8:18.60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5"/>
    </inkml:context>
    <inkml:brush xml:id="br0">
      <inkml:brushProperty name="width" value="0.1" units="cm"/>
      <inkml:brushProperty name="height" value="0.1" units="cm"/>
      <inkml:brushProperty name="color" value="#E71224"/>
    </inkml:brush>
  </inkml:definitions>
  <inkml:trace contextRef="#ctx0" brushRef="#br0">1 2651 24575,'4'0'0,"5"0"0,-4-3 0,3 3 0,-3-1 0,-1-2 0,4-1 0,-2 4 0,-1-4 0,-1 1 0,2 2 0,2-2 0,-4-3 0,8-1 0,7-12 0,32-37 0,-33 38 0,49-50 8,146-116-1,98-39-215,198-99-275,630-295 1,-1054 576 479,322-163 8,-19-21-54,-306 162 86,-3 2-1,-3-9 1,-2 2 0,85-105-1,8-4-379,-139 151-6483</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1659 24575,'3'0'0,"2"0"0,-1-2 0,0 2 0,-1-1 0,0-1 0,2 0 0,-1 2 0,-1-3 0,-1 1 0,2 1 0,1-1 0,-2-1 0,4-2 0,5-6 0,20-25 0,-21 26 0,31-33 8,91-72-1,62-25-215,124-61-275,393-185 1,-660 360 479,203-102 8,-12-13-54,-192 103 86,-2 0-1,-1-6 1,-2 1 0,54-65-1,4-3-379,-87 95-6483</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0:57.066"/>
    </inkml:context>
    <inkml:brush xml:id="br0">
      <inkml:brushProperty name="width" value="0.1" units="cm"/>
      <inkml:brushProperty name="height" value="0.1" units="cm"/>
      <inkml:brushProperty name="color" value="#E71224"/>
    </inkml:brush>
  </inkml:definitions>
  <inkml:trace contextRef="#ctx0" brushRef="#br0">1 2509 24575,'5'0'0,"2"0"0,-2-3 0,2 3 0,-2-2 0,0-1 0,2 1 0,-2 2 0,0-5 0,0 3 0,0-1 0,2 1 0,-2-3 0,4-2 0,11-10 0,28-36 0,-31 36 0,46-49 8,138-108-1,94-37-215,187-94-275,595-278 1,-997 544 479,305-154 8,-17-20-54,-291 155 86,-2 0-1,-2-8 1,-3 1 0,80-100-1,7-2-379,-130 143-6483</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1"/>
    </inkml:context>
    <inkml:brush xml:id="br0">
      <inkml:brushProperty name="width" value="0.1" units="cm"/>
      <inkml:brushProperty name="height" value="0.1" units="cm"/>
      <inkml:brushProperty name="color" value="#E71224"/>
    </inkml:brush>
  </inkml:definitions>
  <inkml:trace contextRef="#ctx0" brushRef="#br0">1 1730 24575,'3'0'0,"2"0"0,-1-1 0,1 1 0,-2-2 0,0 0 0,2 0 0,-1 2 0,-1-2 0,0-1 0,1 2 0,1-1 0,-2 0 0,3-4 0,8-6 0,19-26 0,-20 28 0,30-35 8,95-76-1,66-24-215,128-64-275,411-194 1,-688 376 479,211-106 8,-14-15-54,-198 108 86,-3 1-1,0-7 1,-4 2 0,58-70-1,3-1-379,-90 98-6483</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1"/>
    </inkml:context>
    <inkml:brush xml:id="br0">
      <inkml:brushProperty name="width" value="0.1" units="cm"/>
      <inkml:brushProperty name="height" value="0.1" units="cm"/>
      <inkml:brushProperty name="color" value="#E71224"/>
    </inkml:brush>
  </inkml:definitions>
  <inkml:trace contextRef="#ctx0" brushRef="#br0">1 1369 24575,'2'0'0,"2"0"0,0-2 0,-1 2 0,0-1 0,-1 0 0,2-1 0,-1 2 0,0-2 0,-1 0 0,1 1 0,1 0 0,-1-2 0,2-1 0,5-5 0,17-20 0,-18 20 0,25-27 8,76-59-1,51-20-215,102-51-275,324-152 1,-543 296 479,166-83 8,-10-11-54,-158 84 86,-1 0-1,-1-3 1,-2-1 0,44-53-1,4-3-379,-72 79-6483</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29"/>
    </inkml:context>
    <inkml:brush xml:id="br0">
      <inkml:brushProperty name="width" value="0.1" units="cm"/>
      <inkml:brushProperty name="height" value="0.1" units="cm"/>
      <inkml:brushProperty name="color" value="#E71224"/>
    </inkml:brush>
  </inkml:definitions>
  <inkml:trace contextRef="#ctx0" brushRef="#br0">1 1688 24575,'3'0'0,"2"0"0,-1-2 0,1 2 0,-2-1 0,-1-1 0,3 0 0,-1 2 0,-1-3 0,0 1 0,1 1 0,1-1 0,-2-1 0,4-2 0,5-6 0,21-25 0,-22 25 0,31-33 8,94-73-1,62-25-215,127-63-275,399-188 1,-670 367 479,205-104 8,-12-14-54,-195 105 86,-1 0-1,-2-5 1,-3 0 0,56-66-1,4-2-379,-89 95-6483</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59"/>
    </inkml:context>
    <inkml:brush xml:id="br0">
      <inkml:brushProperty name="width" value="0.1" units="cm"/>
      <inkml:brushProperty name="height" value="0.1" units="cm"/>
      <inkml:brushProperty name="color" value="#E71224"/>
    </inkml:brush>
  </inkml:definitions>
  <inkml:trace contextRef="#ctx0" brushRef="#br0">1 2631 24575,'5'0'0,"2"0"0,-1-3 0,2 3 0,-4-2 0,1-1 0,3 0 0,-2 3 0,-2-5 0,1 2 0,1 2 0,2-2 0,-4-2 0,7-2 0,9-12 0,30-37 0,-32 39 0,48-51 8,145-115-1,98-38-215,197-99-275,624-292 1,-1047 571 479,321-161 8,-19-22-54,-304 163 86,-2 0-1,-3-7 1,-3-1 0,86-103-1,5-3-379,-137 149-6483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12:16:12.82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0:57.0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3"/>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0:57.0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8"/>
    </inkml:context>
    <inkml:brush xml:id="br0">
      <inkml:brushProperty name="width" value="0.1" units="cm"/>
      <inkml:brushProperty name="height" value="0.1" units="cm"/>
      <inkml:brushProperty name="color" value="#E71224"/>
    </inkml:brush>
  </inkml:definitions>
  <inkml:trace contextRef="#ctx0" brushRef="#br0">1 1843 24575,'3'0'0,"2"0"0,0-3 0,0 3 0,-1 0 0,-1-3 0,2 2 0,0 1 0,-2-4 0,0 2 0,1 1 0,1-1 0,-2-1 0,4-3 0,8-7 0,20-26 0,-22 27 0,33-36 8,102-79-1,69-28-215,136-69-275,438-205 1,-732 401 479,223-115 8,-11-13-54,-215 113 86,-1 1-1,-1-7 1,-3 1 0,59-73-1,6-1-379,-96 104-6483</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9"/>
    </inkml:context>
    <inkml:brush xml:id="br0">
      <inkml:brushProperty name="width" value="0.1" units="cm"/>
      <inkml:brushProperty name="height" value="0.1" units="cm"/>
      <inkml:brushProperty name="color" value="#E71224"/>
    </inkml:brush>
  </inkml:definitions>
  <inkml:trace contextRef="#ctx0" brushRef="#br0">9 325 24575,'-1'0'0,"0"0"0,1 0 0,0 0 0,0-1 0,-1 1 0,1 0 0,0 0 0,-1 0 0,1 0 0,-1-1 0,1 1 0,0 0 0,-1-1 0,1 1 0,0-1 0,0 1 0,0 0 0,0-1 0,-1 1 0,1 0 0,0 0 0,-1-1 0,1 0 0,0 1 0,0-1 0,0 1 0,0-1 0,0 1 0,0 0 0,0-1 0,0 1 0,0 0 0,0-1 0,0 0 0,0 1 0,1-1 0,2-19 0,19-37 0,-17 42 0,1 1 0,0-2 0,-2 1 0,4-26 0,2-23 120,-8 53-491,0 0-1,1-1 1,8-17 0,-7 23-6455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30"/>
    </inkml:context>
    <inkml:brush xml:id="br0">
      <inkml:brushProperty name="width" value="0.1" units="cm"/>
      <inkml:brushProperty name="height" value="0.1" units="cm"/>
      <inkml:brushProperty name="color" value="#E71224"/>
    </inkml:brush>
  </inkml:definitions>
  <inkml:trace contextRef="#ctx0" brushRef="#br0">0 0 24575,'331'0'-1365,"-322"0"-5461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5"/>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59.72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7"/>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44.77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1:41.510"/>
    </inkml:context>
    <inkml:brush xml:id="br0">
      <inkml:brushProperty name="width" value="0.1" units="cm"/>
      <inkml:brushProperty name="height" value="0.1" units="cm"/>
      <inkml:brushProperty name="color" value="#E71224"/>
    </inkml:brush>
  </inkml:definitions>
  <inkml:trace contextRef="#ctx0" brushRef="#br0">1 2509 24575,'5'0'0,"2"0"0,-2-3 0,2 3 0,-2-2 0,0-1 0,2 1 0,-2 2 0,0-5 0,0 3 0,0-1 0,2 1 0,-2-3 0,4-2 0,11-10 0,28-36 0,-31 36 0,46-49 8,138-108-1,94-37-215,187-94-275,595-278 1,-997 544 479,305-154 8,-17-20-54,-291 155 86,-2 0-1,-2-8 1,-3 1 0,80-100-1,7-2-379,-130 143-6483</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5"/>
    </inkml:context>
    <inkml:brush xml:id="br0">
      <inkml:brushProperty name="width" value="0.1" units="cm"/>
      <inkml:brushProperty name="height" value="0.1" units="cm"/>
      <inkml:brushProperty name="color" value="#E71224"/>
    </inkml:brush>
  </inkml:definitions>
  <inkml:trace contextRef="#ctx0" brushRef="#br0">1 2651 24575,'4'0'0,"5"0"0,-4-3 0,3 3 0,-3-1 0,-1-2 0,4-1 0,-2 4 0,-1-4 0,-1 1 0,2 2 0,2-2 0,-4-3 0,8-1 0,7-12 0,32-37 0,-33 38 0,49-50 8,146-116-1,98-39-215,198-99-275,630-295 1,-1054 576 479,322-163 8,-19-21-54,-306 162 86,-3 2-1,-3-9 1,-2 2 0,85-105-1,8-4-379,-139 151-6483</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55.59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1659 24575,'3'0'0,"2"0"0,-1-2 0,0 2 0,-1-1 0,0-1 0,2 0 0,-1 2 0,-1-3 0,-1 1 0,2 1 0,1-1 0,-2-1 0,4-2 0,5-6 0,20-25 0,-21 26 0,31-33 8,91-72-1,62-25-215,124-61-275,393-185 1,-660 360 479,203-102 8,-12-13-54,-192 103 86,-2 0-1,-1-6 1,-2 1 0,54-65-1,4-3-379,-87 95-6483</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1"/>
    </inkml:context>
    <inkml:brush xml:id="br0">
      <inkml:brushProperty name="width" value="0.1" units="cm"/>
      <inkml:brushProperty name="height" value="0.1" units="cm"/>
      <inkml:brushProperty name="color" value="#E71224"/>
    </inkml:brush>
  </inkml:definitions>
  <inkml:trace contextRef="#ctx0" brushRef="#br0">1 1730 24575,'3'0'0,"2"0"0,-1-1 0,1 1 0,-2-2 0,0 0 0,2 0 0,-1 2 0,-1-2 0,0-1 0,1 2 0,1-1 0,-2 0 0,3-4 0,8-6 0,19-26 0,-20 28 0,30-35 8,95-76-1,66-24-215,128-64-275,411-194 1,-688 376 479,211-106 8,-14-15-54,-198 108 86,-3 1-1,0-7 1,-4 2 0,58-70-1,3-1-379,-90 98-6483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1:41.511"/>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25.50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1"/>
    </inkml:context>
    <inkml:brush xml:id="br0">
      <inkml:brushProperty name="width" value="0.1" units="cm"/>
      <inkml:brushProperty name="height" value="0.1" units="cm"/>
      <inkml:brushProperty name="color" value="#E71224"/>
    </inkml:brush>
  </inkml:definitions>
  <inkml:trace contextRef="#ctx0" brushRef="#br0">1 1369 24575,'2'0'0,"2"0"0,0-2 0,-1 2 0,0-1 0,-1 0 0,2-1 0,-1 2 0,0-2 0,-1 0 0,1 1 0,1 0 0,-1-2 0,2-1 0,5-5 0,17-20 0,-18 20 0,25-27 8,76-59-1,51-20-215,102-51-275,324-152 1,-543 296 479,166-83 8,-10-11-54,-158 84 86,-1 0-1,-1-3 1,-2-1 0,44-53-1,4-3-379,-72 79-6483</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37.66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29"/>
    </inkml:context>
    <inkml:brush xml:id="br0">
      <inkml:brushProperty name="width" value="0.1" units="cm"/>
      <inkml:brushProperty name="height" value="0.1" units="cm"/>
      <inkml:brushProperty name="color" value="#E71224"/>
    </inkml:brush>
  </inkml:definitions>
  <inkml:trace contextRef="#ctx0" brushRef="#br0">1 1688 24575,'3'0'0,"2"0"0,-1-2 0,1 2 0,-2-1 0,-1-1 0,3 0 0,-1 2 0,-1-3 0,0 1 0,1 1 0,1-1 0,-2-1 0,4-2 0,5-6 0,21-25 0,-22 25 0,31-33 8,94-73-1,62-25-215,127-63-275,399-188 1,-670 367 479,205-104 8,-12-14-54,-195 105 86,-1 0-1,-2-5 1,-3 0 0,56-66-1,4-2-379,-89 95-6483</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46.93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59"/>
    </inkml:context>
    <inkml:brush xml:id="br0">
      <inkml:brushProperty name="width" value="0.1" units="cm"/>
      <inkml:brushProperty name="height" value="0.1" units="cm"/>
      <inkml:brushProperty name="color" value="#E71224"/>
    </inkml:brush>
  </inkml:definitions>
  <inkml:trace contextRef="#ctx0" brushRef="#br0">1 2631 24575,'5'0'0,"2"0"0,-1-3 0,2 3 0,-4-2 0,1-1 0,3 0 0,-2 3 0,-2-5 0,1 2 0,1 2 0,2-2 0,-4-2 0,7-2 0,9-12 0,30-37 0,-32 39 0,48-51 8,145-115-1,98-38-215,197-99-275,624-292 1,-1047 571 479,321-161 8,-19-22-54,-304 163 86,-2 0-1,-3-7 1,-3-1 0,86-103-1,5-3-379,-137 149-6483</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1:41.512"/>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0:06.26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44.23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2"/>
    </inkml:context>
    <inkml:brush xml:id="br0">
      <inkml:brushProperty name="width" value="0.1" units="cm"/>
      <inkml:brushProperty name="height" value="0.1" units="cm"/>
      <inkml:brushProperty name="color" value="#E71224"/>
    </inkml:brush>
  </inkml:definitions>
  <inkml:trace contextRef="#ctx0" brushRef="#br0">1 1536 24575,'3'0'0,"1"0"0,-1-2 0,2 2 0,-2-2 0,-1 1 0,3-1 0,-2 2 0,0-2 0,-1 1 0,3-1 0,-2 0 0,1-1 0,2 0 0,6-9 0,16-21 0,-16 25 0,26-34 8,85-64-1,57-23-215,115-57-275,365-172 1,-610 335 479,185-96 8,-11-10-54,-176 92 86,-2 2-1,-3-4 1,0-3 0,50-57-1,3-4-379,-81 88-6483</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2:04:50.82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13.774"/>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1100 24575,'2'0'0,"1"0"0,0-1 0,0 1 0,-1-1 0,0 0 0,1 0 0,0 1 0,-1-2 0,-1 0 0,2 2 0,0-2 0,-1 0 0,2-1 0,4-4 0,14-17 0,-15 17 0,21-21 8,60-48-1,41-17-215,83-41-275,260-122 1,-438 239 479,135-68 8,-7-8-54,-129 68 86,0-1-1,-1-3 1,-2 1 0,36-44-1,3-1-379,-57 62-6483</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19:56.316"/>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19:56.31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19:56.31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25:40.583"/>
    </inkml:context>
    <inkml:brush xml:id="br0">
      <inkml:brushProperty name="width" value="0.1" units="cm"/>
      <inkml:brushProperty name="height" value="0.1" units="cm"/>
      <inkml:brushProperty name="color" value="#E71224"/>
    </inkml:brush>
  </inkml:definitions>
  <inkml:trace contextRef="#ctx0" brushRef="#br0">1 1322 24575,'3'0'0,"0"0"0,0-2 0,1 2 0,-1-1 0,-2 0 0,3-1 0,-1 2 0,0-1 0,-1-1 0,2 1 0,-1-1 0,0 0 0,2-1 0,5-7 0,14-19 0,-14 22 0,23-29 8,73-55-1,49-20-215,99-49-275,314-148 1,-525 288 479,159-83 8,-9-8-54,-152 80 86,-1 1-1,-3-4 1,0-2 0,43-50-1,3-2-379,-70 75-6483</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25:40.58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25:40.58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58:51.325"/>
    </inkml:context>
    <inkml:brush xml:id="br0">
      <inkml:brushProperty name="width" value="0.1" units="cm"/>
      <inkml:brushProperty name="height" value="0.1" units="cm"/>
      <inkml:brushProperty name="color" value="#E71224"/>
    </inkml:brush>
  </inkml:definitions>
  <inkml:trace contextRef="#ctx0" brushRef="#br0">1 1322 24575,'3'0'0,"0"0"0,0-2 0,1 2 0,-1-1 0,-2 0 0,3-1 0,-1 2 0,0-1 0,-1-1 0,2 1 0,-1-1 0,0 0 0,2-1 0,5-7 0,14-19 0,-14 22 0,23-29 8,73-55-1,49-20-215,99-49-275,314-148 1,-525 288 479,159-83 8,-9-8-54,-152 80 86,-1 1-1,-3-4 1,0-2 0,43-50-1,3-2-379,-70 75-6483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13.77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58:51.32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09:58:51.32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8"/>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8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1.79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6"/>
    </inkml:context>
    <inkml:brush xml:id="br0">
      <inkml:brushProperty name="width" value="0.1" units="cm"/>
      <inkml:brushProperty name="height" value="0.1" units="cm"/>
      <inkml:brushProperty name="color" value="#E71224"/>
    </inkml:brush>
  </inkml:definitions>
  <inkml:trace contextRef="#ctx0" brushRef="#br0">1 1100 24575,'2'0'0,"1"0"0,0-1 0,0 1 0,-1-1 0,0 0 0,1 0 0,0 1 0,-1-2 0,-1 0 0,2 2 0,0-2 0,-1 0 0,2-1 0,4-4 0,14-17 0,-15 17 0,21-21 8,60-48-1,41-17-215,83-41-275,260-122 1,-438 239 479,135-68 8,-7-8-54,-129 68 86,0-1-1,-1-3 1,-2 1 0,36-44-1,3-1-379,-57 62-6483</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10:01:17.56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2:41.835"/>
    </inkml:context>
    <inkml:brush xml:id="br0">
      <inkml:brushProperty name="width" value="0.1" units="cm"/>
      <inkml:brushProperty name="height" value="0.1" units="cm"/>
      <inkml:brushProperty name="color" value="#E71224"/>
    </inkml:brush>
  </inkml:definitions>
  <inkml:trace contextRef="#ctx0" brushRef="#br0">1 501 24575,'1'0'0,"0"0"0,0-1 0,1 1 0,-1 0 0,-1-1 0,2 0 0,-1 1 0,0 0 0,0-1 0,0 1 0,0-1 0,1 0 0,0 0 0,2-3 0,5-6 0,-6 7 0,10-11 8,27-20-1,19-8-215,37-19-275,118-55 1,-197 108 479,59-31 8,-3-3-54,-57 30 86,-1 1-1,-1-2 1,0 0 0,16-20-1,1 0-379,-26 28-6483</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2:41.83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13.77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2:41.83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4:05.640"/>
    </inkml:context>
    <inkml:brush xml:id="br0">
      <inkml:brushProperty name="width" value="0.1" units="cm"/>
      <inkml:brushProperty name="height" value="0.1" units="cm"/>
      <inkml:brushProperty name="color" value="#E71224"/>
    </inkml:brush>
  </inkml:definitions>
  <inkml:trace contextRef="#ctx0" brushRef="#br0">1 842 24575,'2'0'0,"0"0"0,0-1 0,0 1 0,0 0 0,-1-1 0,2 0 0,-1 1 0,0-2 0,-2 1 0,3 1 0,-1-2 0,-1 1 0,3-1 0,2-4 0,11-12 0,-12 13 0,16-17 8,47-36-1,30-13-215,65-32-275,198-93 1,-335 183 479,103-52 8,-5-6-54,-99 52 86,1-1-1,-2-2 1,-1 0 0,28-33-1,1-1-379,-42 48-6483</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4:05.641"/>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14:05.642"/>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4:49.154"/>
    </inkml:context>
    <inkml:brush xml:id="br0">
      <inkml:brushProperty name="width" value="0.1" units="cm"/>
      <inkml:brushProperty name="height" value="0.1" units="cm"/>
      <inkml:brushProperty name="color" value="#E71224"/>
    </inkml:brush>
  </inkml:definitions>
  <inkml:trace contextRef="#ctx0" brushRef="#br0">1 842 24575,'2'0'0,"0"0"0,0-1 0,0 1 0,0 0 0,-1-1 0,2 0 0,-1 1 0,0-2 0,-2 1 0,3 1 0,-1-2 0,-1 1 0,3-1 0,2-4 0,11-12 0,-12 13 0,16-17 8,47-36-1,30-13-215,65-32-275,198-93 1,-335 183 479,103-52 8,-5-6-54,-99 52 86,1-1-1,-2-2 1,-1 0 0,28-33-1,1-1-379,-42 48-6483</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4:49.15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4:49.15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5:03.918"/>
    </inkml:context>
    <inkml:brush xml:id="br0">
      <inkml:brushProperty name="width" value="0.1" units="cm"/>
      <inkml:brushProperty name="height" value="0.1" units="cm"/>
      <inkml:brushProperty name="color" value="#E71224"/>
    </inkml:brush>
  </inkml:definitions>
  <inkml:trace contextRef="#ctx0" brushRef="#br0">1 2351 24575,'5'0'0,"1"0"0,-1-3 0,2 3 0,-2-2 0,-3 0 0,5-1 0,-1 3 0,-1-2 0,-1-2 0,3 2 0,-2-1 0,0-1 0,4-1 0,9-13 0,25-33 0,-25 38 0,40-51 8,131-98-1,87-35-215,176-88-275,558-263 1,-933 513 479,282-149 8,-16-13-54,-270 142 86,-1 1-1,-7-6 1,1-4 0,77-89-1,4-4-379,-124 134-6483</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5:03.91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5:03.92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31.756"/>
    </inkml:context>
    <inkml:brush xml:id="br0">
      <inkml:brushProperty name="width" value="0.1" units="cm"/>
      <inkml:brushProperty name="height" value="0.1" units="cm"/>
      <inkml:brushProperty name="color" value="#E71224"/>
    </inkml:brush>
  </inkml:definitions>
  <inkml:trace contextRef="#ctx0" brushRef="#br0">1 1050 24575,'2'0'0,"1"0"0,-1-1 0,1 1 0,-1-1 0,0 0 0,1 0 0,-1 1 0,0-2 0,0 1 0,0 0 0,1 0 0,-1-1 0,2-1 0,5-4 0,11-16 0,-13 16 0,19-20 8,58-46-1,40-15-215,77-40-275,250-116 1,-418 228 479,128-65 8,-7-8-54,-122 65 86,0 0-1,-2-4 1,0 1 0,32-42-1,4-1-379,-55 60-6483</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8:07.795"/>
    </inkml:context>
    <inkml:brush xml:id="br0">
      <inkml:brushProperty name="width" value="0.1" units="cm"/>
      <inkml:brushProperty name="height" value="0.1" units="cm"/>
      <inkml:brushProperty name="color" value="#E71224"/>
    </inkml:brush>
  </inkml:definitions>
  <inkml:trace contextRef="#ctx0" brushRef="#br0">1 2351 24575,'5'0'0,"1"0"0,-1-3 0,2 3 0,-2-2 0,-3 0 0,5-1 0,-1 3 0,-1-2 0,-1-2 0,3 2 0,-2-1 0,0-1 0,4-1 0,9-13 0,25-33 0,-25 38 0,40-51 8,131-98-1,87-35-215,176-88-275,558-263 1,-933 513 479,282-149 8,-16-13-54,-270 142 86,-1 1-1,-7-6 1,1-4 0,77-89-1,4-4-379,-124 134-6483</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8:07.79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8:07.79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9:38.685"/>
    </inkml:context>
    <inkml:brush xml:id="br0">
      <inkml:brushProperty name="width" value="0.1" units="cm"/>
      <inkml:brushProperty name="height" value="0.1" units="cm"/>
      <inkml:brushProperty name="color" value="#E71224"/>
    </inkml:brush>
  </inkml:definitions>
  <inkml:trace contextRef="#ctx0" brushRef="#br0">1 1373 24575,'3'0'0,"1"0"0,-1-2 0,0 2 0,0 0 0,-1-1 0,3-1 0,-2 2 0,0-3 0,-3 1 0,5 2 0,-1-3 0,-3 1 0,6-1 0,2-7 0,19-19 0,-20 21 0,27-28 8,76-59-1,48-21-215,107-52-275,323-151 1,-546 297 479,167-84 8,-8-9-54,-161 84 86,2-2-1,-4-3 1,-2 0 0,47-54-1,0-1-379,-67 78-6483</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9:38.68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9:38.68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1:06.827"/>
    </inkml:context>
    <inkml:brush xml:id="br0">
      <inkml:brushProperty name="width" value="0.1" units="cm"/>
      <inkml:brushProperty name="height" value="0.1" units="cm"/>
      <inkml:brushProperty name="color" value="#E71224"/>
    </inkml:brush>
  </inkml:definitions>
  <inkml:trace contextRef="#ctx0" brushRef="#br0">1 842 24575,'2'0'0,"0"0"0,0-1 0,0 1 0,0 0 0,-1-1 0,2 0 0,-1 1 0,0-2 0,-2 1 0,3 1 0,-1-2 0,-1 1 0,3-1 0,2-4 0,11-12 0,-12 13 0,16-17 8,47-36-1,30-13-215,65-32-275,198-93 1,-335 183 479,103-52 8,-5-6-54,-99 52 86,1-1-1,-2-2 1,-1 0 0,28-33-1,1-1-379,-42 48-6483</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1:06.82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0:21:06.82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18.821"/>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31.75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18.82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18.82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34.223"/>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34.22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3:34.22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5:02.330"/>
    </inkml:context>
    <inkml:brush xml:id="br0">
      <inkml:brushProperty name="width" value="0.1" units="cm"/>
      <inkml:brushProperty name="height" value="0.1" units="cm"/>
      <inkml:brushProperty name="color" value="#E71224"/>
    </inkml:brush>
  </inkml:definitions>
  <inkml:trace contextRef="#ctx0" brushRef="#br0">1 2042 24575,'4'0'0,"1"0"0,-1-2 0,3 2 0,-3-2 0,-2 0 0,5 0 0,-3 2 0,1-3 0,-3 1 0,5 0 0,-3 0 0,1-3 0,3 1 0,8-11 0,21-30 0,-21 34 0,34-44 8,114-86-1,76-31-215,152-75-275,486-229 1,-812 445 479,247-127 8,-16-14-54,-233 123 86,-2 3-1,-5-7 1,1-2 0,65-77-1,5-5-379,-108 117-6483</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5:02.331"/>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15:02.332"/>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32.649"/>
    </inkml:context>
    <inkml:brush xml:id="br0">
      <inkml:brushProperty name="width" value="0.1" units="cm"/>
      <inkml:brushProperty name="height" value="0.1" units="cm"/>
      <inkml:brushProperty name="color" value="#E71224"/>
    </inkml:brush>
  </inkml:definitions>
  <inkml:trace contextRef="#ctx0" brushRef="#br0">1 1373 24575,'3'0'0,"1"0"0,-1-2 0,0 2 0,0 0 0,-1-1 0,3-1 0,-2 2 0,0-3 0,-3 1 0,5 2 0,-1-3 0,-3 1 0,6-1 0,2-7 0,19-19 0,-20 21 0,27-28 8,76-59-1,48-21-215,107-52-275,323-151 1,-546 297 479,167-84 8,-8-9-54,-161 84 86,2-2-1,-4-3 1,-2 0 0,47-54-1,0-1-379,-67 78-6483</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32.65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12:16:14.45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4:04:31.75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32.65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47.812"/>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47.81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47.81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54.254"/>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54.25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1:54.25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17.554"/>
    </inkml:context>
    <inkml:brush xml:id="br0">
      <inkml:brushProperty name="width" value="0.1" units="cm"/>
      <inkml:brushProperty name="height" value="0.1" units="cm"/>
      <inkml:brushProperty name="color" value="#E71224"/>
    </inkml:brush>
  </inkml:definitions>
  <inkml:trace contextRef="#ctx0" brushRef="#br0">1 3427 24575,'6'0'0,"4"0"0,-2-3 0,1 3 0,-2-4 0,-1 1 0,4 0 0,-4 3 0,2-7 0,-2 3 0,1 1 0,3 0 0,-4-4 0,7-2 0,14-15 0,40-48 0,-45 48 0,64-65 8,189-149-1,128-49-215,256-131-275,811-378 1,-1360 743 479,415-211 8,-22-28-54,-397 212 86,-4 2-1,-3-11 1,-3-1 0,110-135-1,9-3-379,-179 195-6483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17.55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17.55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28.332"/>
    </inkml:context>
    <inkml:brush xml:id="br0">
      <inkml:brushProperty name="width" value="0.1" units="cm"/>
      <inkml:brushProperty name="height" value="0.1" units="cm"/>
      <inkml:brushProperty name="color" value="#E71224"/>
    </inkml:brush>
  </inkml:definitions>
  <inkml:trace contextRef="#ctx0" brushRef="#br0">1 3734 24575,'7'0'0,"4"0"0,-4-4 0,4 4 0,-3-4 0,-2 1 0,5 0 0,-3 3 0,-1-7 0,0 3 0,0 0 0,4 0 0,-4-3 0,8-3 0,13-15 0,45-55 0,-48 55 0,68-72 8,207-163-1,139-53-215,278-142-275,887-413 1,-1486 811 479,455-231 8,-25-29-54,-433 230 86,-3 0-1,-4-10 1,-4-1 0,120-146-1,10-5-379,-194 213-6483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28.33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28.33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45.727"/>
    </inkml:context>
    <inkml:brush xml:id="br0">
      <inkml:brushProperty name="width" value="0.1" units="cm"/>
      <inkml:brushProperty name="height" value="0.1" units="cm"/>
      <inkml:brushProperty name="color" value="#E71224"/>
    </inkml:brush>
  </inkml:definitions>
  <inkml:trace contextRef="#ctx0" brushRef="#br0">1 4712 24575,'9'0'0,"5"0"0,-5-4 0,4 4 0,-3-5 0,-1 1 0,4-1 0,-4 5 0,1-9 0,-1 5 0,0-1 0,4 0 0,-4-4 0,10-4 0,17-19 0,55-68 0,-59 68 0,86-91 8,259-204-1,178-69-215,350-177-275,1119-523 1,-1874 1023 479,573-290 8,-32-38-54,-545 292 86,-5 0-1,-5-14 1,-4 1 0,150-188-1,14-4-379,-246 269-6483</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45.72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45.72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46.805"/>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2.198"/>
    </inkml:context>
    <inkml:brush xml:id="br0">
      <inkml:brushProperty name="width" value="0.1" units="cm"/>
      <inkml:brushProperty name="height" value="0.1" units="cm"/>
      <inkml:brushProperty name="color" value="#E71224"/>
    </inkml:brush>
  </inkml:definitions>
  <inkml:trace contextRef="#ctx0" brushRef="#br0">1 2951 24575,'6'0'0,"2"0"0,-2-3 0,2 3 0,-2-3 0,0 1 0,2-1 0,-2 3 0,0-6 0,-1 3 0,1 0 0,3 1 0,-4-4 0,7-3 0,11-11 0,34-42 0,-38 42 0,56-57 8,161-128-1,111-43-215,220-111-275,700-327 1,-1173 640 479,359-181 8,-20-24-54,-342 183 86,-3-1-1,-2-8 1,-4 1 0,95-118-1,8-3-379,-154 169-6483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2.19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2.20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6.909"/>
    </inkml:context>
    <inkml:brush xml:id="br0">
      <inkml:brushProperty name="width" value="0.1" units="cm"/>
      <inkml:brushProperty name="height" value="0.1" units="cm"/>
      <inkml:brushProperty name="color" value="#E71224"/>
    </inkml:brush>
  </inkml:definitions>
  <inkml:trace contextRef="#ctx0" brushRef="#br0">1 2504 24575,'5'0'0,"2"0"0,-2-3 0,2 3 0,-2-2 0,0-1 0,2 1 0,-2 2 0,0-5 0,0 3 0,-1-1 0,4 1 0,-4-3 0,6-2 0,9-10 0,30-36 0,-32 36 0,45-48 8,139-109-1,94-36-215,185-95-275,595-277 1,-995 543 479,304-154 8,-17-19-54,-289 154 86,-3 0-1,-3-8 1,-2 1 0,80-99-1,7-3-379,-130 143-6483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6.91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3:56.91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0.157"/>
    </inkml:context>
    <inkml:brush xml:id="br0">
      <inkml:brushProperty name="width" value="0.1" units="cm"/>
      <inkml:brushProperty name="height" value="0.1" units="cm"/>
      <inkml:brushProperty name="color" value="#E71224"/>
    </inkml:brush>
  </inkml:definitions>
  <inkml:trace contextRef="#ctx0" brushRef="#br0">1 2370 24575,'5'0'0,"1"0"0,-1-2 0,2 2 0,-3-2 0,1 0 0,2-1 0,-3 3 0,1-4 0,0 1 0,-1 1 0,3 0 0,-2-3 0,4-2 0,9-9 0,28-34 0,-30 34 0,43-46 8,131-102-1,89-35-215,176-89-275,563-264 1,-942 516 479,287-147 8,-15-19-54,-275 148 86,-2-1-1,-2-7 1,-3 0 0,76-93-1,6-3-379,-123 135-6483</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0.15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0.15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4.081"/>
    </inkml:context>
    <inkml:brush xml:id="br0">
      <inkml:brushProperty name="width" value="0.1" units="cm"/>
      <inkml:brushProperty name="height" value="0.1" units="cm"/>
      <inkml:brushProperty name="color" value="#E71224"/>
    </inkml:brush>
  </inkml:definitions>
  <inkml:trace contextRef="#ctx0" brushRef="#br0">1 2121 24575,'5'0'0,"0"0"0,0-1 0,0 1 0,0-2 0,-2-1 0,4 1 0,-4 2 0,2-4 0,-1 2 0,0 0 0,3 0 0,-4-3 0,6 0 0,7-10 0,25-30 0,-27 31 0,39-41 8,117-92-1,79-32-215,160-79-275,501-235 1,-843 461 479,259-132 8,-15-16-54,-245 130 86,-3 2-1,-1-8 1,-3 1 0,68-85-1,6-1-379,-110 121-6483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46.806"/>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4.08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04.08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11.541"/>
    </inkml:context>
    <inkml:brush xml:id="br0">
      <inkml:brushProperty name="width" value="0.1" units="cm"/>
      <inkml:brushProperty name="height" value="0.1" units="cm"/>
      <inkml:brushProperty name="color" value="#E71224"/>
    </inkml:brush>
  </inkml:definitions>
  <inkml:trace contextRef="#ctx0" brushRef="#br0">1 2199 24575,'4'0'0,"3"0"0,-3-2 0,2 2 0,-2-3 0,1 1 0,1 0 0,-2 2 0,1-4 0,-1 2 0,0 0 0,2 0 0,-1-3 0,3-1 0,9-9 0,26-32 0,-29 33 0,42-44 8,120-94-1,82-33-215,165-82-275,521-244 1,-874 477 479,267-136 8,-15-17-54,-254 136 86,-2 0-1,-2-6 1,-3 0 0,71-87-1,5-3-379,-113 126-6483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11.54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2:14:11.54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6:26.414"/>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6:26.41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26:26.41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7:46.816"/>
    </inkml:context>
    <inkml:brush xml:id="br0">
      <inkml:brushProperty name="width" value="0.1" units="cm"/>
      <inkml:brushProperty name="height" value="0.1" units="cm"/>
      <inkml:brushProperty name="color" value="#E71224"/>
    </inkml:brush>
  </inkml:definitions>
  <inkml:trace contextRef="#ctx0" brushRef="#br0">1 4633 24575,'9'0'0,"5"0"0,-6-5 0,5 5 0,-3-5 0,-1 1 0,4 0 0,-4 4 0,0-9 0,0 5 0,-1-2 0,6 2 0,-5-5 0,9-4 0,18-18 0,54-67 0,-59 66 0,85-89 8,255-201-1,175-66-215,343-176-275,1100-513 1,-1842 1005 479,564-285 8,-30-36-54,-539 285 86,-4 1-1,-4-14 1,-4 0 0,148-183-1,12-5-379,-240 265-6483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7:46.817"/>
    </inkml:context>
    <inkml:brush xml:id="br0">
      <inkml:brushProperty name="width" value="0.1" units="cm"/>
      <inkml:brushProperty name="height" value="0.1" units="cm"/>
      <inkml:brushProperty name="color" value="#E71224"/>
    </inkml:brush>
  </inkml:definitions>
  <inkml:trace contextRef="#ctx0" brushRef="#br0">12 427 24575,'-1'0'0,"0"0"0,1 0 0,0 0 0,-1-1 0,-1 1 0,2 0 0,0 0 0,-1-2 0,1 2 0,-1-1 0,1 1 0,0 0 0,-1-1 0,1 1 0,-1-1 0,1 1 0,0 0 0,0-1 0,-1 0 0,1 1 0,0 0 0,-1-1 0,1 0 0,0 1 0,0-1 0,0 1 0,0-1 0,0 1 0,0-1 0,0 0 0,0 1 0,0 0 0,0-2 0,0 1 0,0 1 0,1-2 0,3-23 0,24-50 0,-20 55 0,0 2 0,-1-3 0,-1 2 0,4-35 0,3-30 120,-11 69-491,2 1-1,0-2 1,10-21 0,-10 28-6455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46.807"/>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7:46.818"/>
    </inkml:context>
    <inkml:brush xml:id="br0">
      <inkml:brushProperty name="width" value="0.1" units="cm"/>
      <inkml:brushProperty name="height" value="0.1" units="cm"/>
      <inkml:brushProperty name="color" value="#E71224"/>
    </inkml:brush>
  </inkml:definitions>
  <inkml:trace contextRef="#ctx0" brushRef="#br0">0 0 24575,'434'0'-1365,"-422"0"-5461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8:36.429"/>
    </inkml:context>
    <inkml:brush xml:id="br0">
      <inkml:brushProperty name="width" value="0.1" units="cm"/>
      <inkml:brushProperty name="height" value="0.1" units="cm"/>
      <inkml:brushProperty name="color" value="#E71224"/>
    </inkml:brush>
  </inkml:definitions>
  <inkml:trace contextRef="#ctx0" brushRef="#br0">1 3714 24575,'7'0'0,"4"0"0,-4-5 0,3 5 0,-2-3 0,-1-1 0,4 1 0,-4 3 0,0-7 0,0 4 0,0-2 0,4 2 0,-4-4 0,8-4 0,14-14 0,43-53 0,-47 52 0,67-70 8,206-163-1,139-52-215,276-141-275,882-411 1,-1477 805 479,451-228 8,-23-29-54,-432 228 86,-3 1-1,-4-11 1,-3 0 0,119-146-1,10-5-379,-194 213-6483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8:36.429"/>
    </inkml:context>
    <inkml:brush xml:id="br0">
      <inkml:brushProperty name="width" value="0.1" units="cm"/>
      <inkml:brushProperty name="height" value="0.1" units="cm"/>
      <inkml:brushProperty name="color" value="#E71224"/>
    </inkml:brush>
  </inkml:definitions>
  <inkml:trace contextRef="#ctx0" brushRef="#br0">10 342 24575,'-1'0'0,"0"0"0,1 0 0,0 0 0,-1-1 0,0 1 0,1 0 0,0 0 0,-1-1 0,1 1 0,-1 0 0,1 0 0,0 0 0,0-1 0,0 1 0,-1-1 0,1 1 0,0 0 0,0-1 0,-1 0 0,1 1 0,0 0 0,-1-1 0,1 0 0,0 1 0,0-1 0,0 1 0,0 0 0,0 0 0,0-1 0,0 0 0,0 1 0,0 0 0,0-1 0,0 0 0,0 1 0,1-2 0,2-17 0,20-42 0,-17 45 0,0 2 0,0-3 0,-2 2 0,5-29 0,1-23 120,-8 55-491,1 0-1,0 0 1,8-18 0,-7 23-6455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12:18:36.430"/>
    </inkml:context>
    <inkml:brush xml:id="br0">
      <inkml:brushProperty name="width" value="0.1" units="cm"/>
      <inkml:brushProperty name="height" value="0.1" units="cm"/>
      <inkml:brushProperty name="color" value="#E71224"/>
    </inkml:brush>
  </inkml:definitions>
  <inkml:trace contextRef="#ctx0" brushRef="#br0">0 0 24575,'348'0'-1365,"-338"0"-5461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3.184"/>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3.185"/>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3.186"/>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9.851"/>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9.85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2:49.85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1.082"/>
    </inkml:context>
    <inkml:brush xml:id="br0">
      <inkml:brushProperty name="width" value="0.1" units="cm"/>
      <inkml:brushProperty name="height" value="0.1" units="cm"/>
      <inkml:brushProperty name="color" value="#E71224"/>
    </inkml:brush>
  </inkml:definitions>
  <inkml:trace contextRef="#ctx0" brushRef="#br0">1 1037 24575,'2'0'0,"1"0"0,-1-1 0,1 1 0,-1-1 0,0 0 0,1 0 0,-1 1 0,0-2 0,0 1 0,0 0 0,1 0 0,-1-1 0,2-1 0,4-4 0,12-15 0,-13 15 0,19-20 8,57-45-1,39-15-215,77-39-275,246-115 1,-412 225 479,126-64 8,-7-8-54,-120 64 86,-1 0-1,-1-3 1,-1 0 0,33-41-1,3-1-379,-54 59-6483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06.870"/>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06.871"/>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06.872"/>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15.808"/>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15.809"/>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15.810"/>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1.649"/>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1.650"/>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1.651"/>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5.477"/>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1.083"/>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5.478"/>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25.479"/>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34.396"/>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34.39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34.39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51.556"/>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51.55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3:51.55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9:28.431"/>
    </inkml:context>
    <inkml:brush xml:id="br0">
      <inkml:brushProperty name="width" value="0.1" units="cm"/>
      <inkml:brushProperty name="height" value="0.1" units="cm"/>
      <inkml:brushProperty name="color" value="#E71224"/>
    </inkml:brush>
  </inkml:definitions>
  <inkml:trace contextRef="#ctx0" brushRef="#br0">1 766 24575,'1'0'0,"2"0"0,-2-1 0,2 1 0,-2 0 0,0-1 0,1 0 0,0 1 0,0-1 0,-1 0 0,1 0 0,0 0 0,-1 0 0,2-1 0,3-4 0,9-10 0,-10 11 0,14-15 8,43-33-1,27-11-215,59-29-275,180-85 1,-303 166 479,92-47 8,-5-6-54,-89 47 86,1 0-1,-2-2 1,-1 1 0,25-32-1,2 1-379,-40 42-6483</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9:28.432"/>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2T21:27:51.084"/>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09:28.433"/>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3"/>
    </inkml:context>
    <inkml:brush xml:id="br0">
      <inkml:brushProperty name="width" value="0.1" units="cm"/>
      <inkml:brushProperty name="height" value="0.1" units="cm"/>
      <inkml:brushProperty name="color" value="#E71224"/>
    </inkml:brush>
  </inkml:definitions>
  <inkml:trace contextRef="#ctx0" brushRef="#br0">1 1728 24575,'3'0'0,"2"0"0,-1-2 0,1 2 0,-2-1 0,0-1 0,2 0 0,-1 2 0,-1-3 0,0 1 0,1 1 0,1-1 0,-2-1 0,4-2 0,6-7 0,20-25 0,-21 26 0,31-34 8,96-75-1,64-25-215,129-65-275,410-192 1,-687 375 479,210-106 8,-12-14-54,-200 107 86,-1 0-1,-2-5 1,-2 0 0,56-68-1,4-2-379,-90 98-6483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4"/>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8:48.105"/>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8"/>
    </inkml:context>
    <inkml:brush xml:id="br0">
      <inkml:brushProperty name="width" value="0.1" units="cm"/>
      <inkml:brushProperty name="height" value="0.1" units="cm"/>
      <inkml:brushProperty name="color" value="#E71224"/>
    </inkml:brush>
  </inkml:definitions>
  <inkml:trace contextRef="#ctx0" brushRef="#br0">1 1772 24575,'3'0'0,"2"0"0,-1-2 0,1 2 0,-1-1 0,-1-1 0,2 0 0,-1 2 0,-1-3 0,0 1 0,1 1 0,1-1 0,-2-1 0,4-3 0,7-6 0,20-26 0,-22 27 0,32-35 8,99-77-1,65-26-215,132-66-275,421-198 1,-705 386 479,216-110 8,-12-13-54,-206 109 86,-1 0-1,-1-6 1,-3 1 0,57-70-1,5-2-379,-92 101-6483</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29"/>
    </inkml:context>
    <inkml:brush xml:id="br0">
      <inkml:brushProperty name="width" value="0.1" units="cm"/>
      <inkml:brushProperty name="height" value="0.1" units="cm"/>
      <inkml:brushProperty name="color" value="#E71224"/>
    </inkml:brush>
  </inkml:definitions>
  <inkml:trace contextRef="#ctx0" brushRef="#br0">11 405 24575,'-1'0'0,"0"0"0,1 0 0,0 0 0,-1-1 0,0 1 0,1 0 0,0 0 0,-1-1 0,1 1 0,-1-1 0,1 1 0,0 0 0,-1-1 0,1 1 0,-1-1 0,1 1 0,0 0 0,0-1 0,-1 0 0,1 1 0,0 0 0,-1-1 0,1 0 0,0 1 0,0-1 0,0 1 0,0-1 0,0 1 0,0-1 0,0 0 0,0 1 0,0 0 0,0-1 0,0 0 0,0 1 0,1-2 0,3-22 0,23-48 0,-20 54 0,0 0 0,0-1 0,-2 0 0,6-32 0,1-29 120,-10 66-491,1 0-1,1 0 1,10-22 0,-10 28-6455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28.730"/>
    </inkml:context>
    <inkml:brush xml:id="br0">
      <inkml:brushProperty name="width" value="0.1" units="cm"/>
      <inkml:brushProperty name="height" value="0.1" units="cm"/>
      <inkml:brushProperty name="color" value="#E71224"/>
    </inkml:brush>
  </inkml:definitions>
  <inkml:trace contextRef="#ctx0" brushRef="#br0">0 0 24575,'412'0'-1365,"-400"0"-5461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40.836"/>
    </inkml:context>
    <inkml:brush xml:id="br0">
      <inkml:brushProperty name="width" value="0.1" units="cm"/>
      <inkml:brushProperty name="height" value="0.1" units="cm"/>
      <inkml:brushProperty name="color" value="#E71224"/>
    </inkml:brush>
  </inkml:definitions>
  <inkml:trace contextRef="#ctx0" brushRef="#br0">1 927 24575,'2'0'0,"0"0"0,0-1 0,1 1 0,-1-1 0,-1 0 0,2 0 0,-1 1 0,0-1 0,-1 0 0,2 0 0,-1 0 0,0-1 0,2 0 0,3-5 0,10-13 0,-10 15 0,16-20 8,51-39-1,35-14-215,69-34-275,220-104 1,-368 202 479,112-58 8,-7-6-54,-106 56 86,-1 1-1,-2-3 1,0-1 0,30-35-1,2-2-379,-49 53-6483</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40.837"/>
    </inkml:context>
    <inkml:brush xml:id="br0">
      <inkml:brushProperty name="width" value="0.1" units="cm"/>
      <inkml:brushProperty name="height" value="0.1" units="cm"/>
      <inkml:brushProperty name="color" value="#E71224"/>
    </inkml:brush>
  </inkml:definitions>
  <inkml:trace contextRef="#ctx0" brushRef="#br0">11 395 24575,'-1'0'0,"0"0"0,1 0 0,0 0 0,-1-1 0,0 1 0,1 0 0,0 0 0,-1-1 0,1 1 0,-1-1 0,1 1 0,0 0 0,-1-1 0,1 1 0,-1-1 0,1 1 0,0 0 0,0-1 0,-1 0 0,1 1 0,0 0 0,-1-1 0,1 0 0,0 1 0,0-1 0,0 1 0,0-1 0,0 1 0,0-1 0,0 0 0,0 1 0,0 0 0,0-1 0,0 0 0,0 1 0,1-2 0,3-21 0,22-47 0,-19 52 0,0 1 0,0-2 0,-2 1 0,5-32 0,2-28 120,-10 64-491,1 1-1,1-1 1,9-21 0,-9 27-6455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4T09:59:40.838"/>
    </inkml:context>
    <inkml:brush xml:id="br0">
      <inkml:brushProperty name="width" value="0.1" units="cm"/>
      <inkml:brushProperty name="height" value="0.1" units="cm"/>
      <inkml:brushProperty name="color" value="#E71224"/>
    </inkml:brush>
  </inkml:definitions>
  <inkml:trace contextRef="#ctx0" brushRef="#br0">0 0 24575,'402'0'-1365,"-391"0"-5461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1DB6EA-CE09-40FC-B338-C9D10D3C1762}"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21414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B6EA-CE09-40FC-B338-C9D10D3C1762}"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2666032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B6EA-CE09-40FC-B338-C9D10D3C1762}"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13248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B6EA-CE09-40FC-B338-C9D10D3C1762}"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59083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DB6EA-CE09-40FC-B338-C9D10D3C1762}" type="datetimeFigureOut">
              <a:rPr lang="en-US" smtClean="0"/>
              <a:t>8/25/2023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03437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DB6EA-CE09-40FC-B338-C9D10D3C1762}"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80055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1DB6EA-CE09-40FC-B338-C9D10D3C1762}" type="datetimeFigureOut">
              <a:rPr lang="en-US" smtClean="0"/>
              <a:t>8/25/2023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18161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DB6EA-CE09-40FC-B338-C9D10D3C1762}" type="datetimeFigureOut">
              <a:rPr lang="en-US" smtClean="0"/>
              <a:t>8/25/2023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31091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DB6EA-CE09-40FC-B338-C9D10D3C1762}" type="datetimeFigureOut">
              <a:rPr lang="en-US" smtClean="0"/>
              <a:t>8/25/2023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1871129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DB6EA-CE09-40FC-B338-C9D10D3C1762}"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3922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DB6EA-CE09-40FC-B338-C9D10D3C1762}" type="datetimeFigureOut">
              <a:rPr lang="en-US" smtClean="0"/>
              <a:t>8/25/2023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822C06-B952-466B-98B3-0E51BC8960D0}" type="slidenum">
              <a:rPr lang="en-US" smtClean="0"/>
              <a:t>‹#›</a:t>
            </a:fld>
            <a:endParaRPr lang="en-US"/>
          </a:p>
        </p:txBody>
      </p:sp>
    </p:spTree>
    <p:extLst>
      <p:ext uri="{BB962C8B-B14F-4D97-AF65-F5344CB8AC3E}">
        <p14:creationId xmlns:p14="http://schemas.microsoft.com/office/powerpoint/2010/main" val="91448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DB6EA-CE09-40FC-B338-C9D10D3C1762}" type="datetimeFigureOut">
              <a:rPr lang="en-US" smtClean="0"/>
              <a:t>8/25/2023</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22C06-B952-466B-98B3-0E51BC8960D0}" type="slidenum">
              <a:rPr lang="en-US" smtClean="0"/>
              <a:t>‹#›</a:t>
            </a:fld>
            <a:endParaRPr lang="en-US"/>
          </a:p>
        </p:txBody>
      </p:sp>
    </p:spTree>
    <p:extLst>
      <p:ext uri="{BB962C8B-B14F-4D97-AF65-F5344CB8AC3E}">
        <p14:creationId xmlns:p14="http://schemas.microsoft.com/office/powerpoint/2010/main" val="8700698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19.svg"/><Relationship Id="rId26" Type="http://schemas.openxmlformats.org/officeDocument/2006/relationships/image" Target="../media/image48.svg"/><Relationship Id="rId3" Type="http://schemas.openxmlformats.org/officeDocument/2006/relationships/image" Target="../media/image66.png"/><Relationship Id="rId21" Type="http://schemas.openxmlformats.org/officeDocument/2006/relationships/image" Target="../media/image5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18.png"/><Relationship Id="rId25" Type="http://schemas.openxmlformats.org/officeDocument/2006/relationships/image" Target="../media/image47.png"/><Relationship Id="rId2" Type="http://schemas.openxmlformats.org/officeDocument/2006/relationships/image" Target="../media/image65.png"/><Relationship Id="rId16" Type="http://schemas.openxmlformats.org/officeDocument/2006/relationships/image" Target="../media/image69.png"/><Relationship Id="rId20" Type="http://schemas.openxmlformats.org/officeDocument/2006/relationships/image" Target="../media/image21.svg"/><Relationship Id="rId29" Type="http://schemas.openxmlformats.org/officeDocument/2006/relationships/image" Target="../media/image50.sv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4.png"/><Relationship Id="rId24" Type="http://schemas.openxmlformats.org/officeDocument/2006/relationships/image" Target="../media/image53.svg"/><Relationship Id="rId5" Type="http://schemas.openxmlformats.org/officeDocument/2006/relationships/image" Target="../media/image38.png"/><Relationship Id="rId15" Type="http://schemas.openxmlformats.org/officeDocument/2006/relationships/image" Target="../media/image67.png"/><Relationship Id="rId23" Type="http://schemas.openxmlformats.org/officeDocument/2006/relationships/image" Target="../media/image52.png"/><Relationship Id="rId28" Type="http://schemas.openxmlformats.org/officeDocument/2006/relationships/image" Target="../media/image49.png"/><Relationship Id="rId10" Type="http://schemas.openxmlformats.org/officeDocument/2006/relationships/image" Target="../media/image13.sv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55.svg"/><Relationship Id="rId27"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31.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7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40.png"/><Relationship Id="rId2" Type="http://schemas.openxmlformats.org/officeDocument/2006/relationships/image" Target="../media/image72.png"/><Relationship Id="rId16"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14.png"/><Relationship Id="rId5" Type="http://schemas.openxmlformats.org/officeDocument/2006/relationships/image" Target="../media/image3.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5.png"/><Relationship Id="rId9" Type="http://schemas.openxmlformats.org/officeDocument/2006/relationships/image" Target="../media/image12.png"/><Relationship Id="rId1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70.png"/><Relationship Id="rId18" Type="http://schemas.openxmlformats.org/officeDocument/2006/relationships/customXml" Target="../ink/ink61.xml"/><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customXml" Target="../ink/ink58.xml"/><Relationship Id="rId17" Type="http://schemas.openxmlformats.org/officeDocument/2006/relationships/image" Target="../media/image68.png"/><Relationship Id="rId2" Type="http://schemas.openxmlformats.org/officeDocument/2006/relationships/image" Target="../media/image31.png"/><Relationship Id="rId16" Type="http://schemas.openxmlformats.org/officeDocument/2006/relationships/customXml" Target="../ink/ink60.xml"/><Relationship Id="rId20" Type="http://schemas.openxmlformats.org/officeDocument/2006/relationships/customXml" Target="../ink/ink6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78.png"/><Relationship Id="rId5" Type="http://schemas.openxmlformats.org/officeDocument/2006/relationships/image" Target="../media/image11.svg"/><Relationship Id="rId15" Type="http://schemas.openxmlformats.org/officeDocument/2006/relationships/image" Target="../media/image51.png"/><Relationship Id="rId10" Type="http://schemas.openxmlformats.org/officeDocument/2006/relationships/image" Target="../media/image77.png"/><Relationship Id="rId19" Type="http://schemas.openxmlformats.org/officeDocument/2006/relationships/customXml" Target="../ink/ink62.xml"/><Relationship Id="rId4" Type="http://schemas.openxmlformats.org/officeDocument/2006/relationships/image" Target="../media/image10.png"/><Relationship Id="rId9" Type="http://schemas.openxmlformats.org/officeDocument/2006/relationships/image" Target="../media/image43.png"/><Relationship Id="rId14" Type="http://schemas.openxmlformats.org/officeDocument/2006/relationships/customXml" Target="../ink/ink59.xml"/></Relationships>
</file>

<file path=ppt/slides/_rels/slide14.xml.rels><?xml version="1.0" encoding="UTF-8" standalone="yes"?>
<Relationships xmlns="http://schemas.openxmlformats.org/package/2006/relationships"><Relationship Id="rId47" Type="http://schemas.openxmlformats.org/officeDocument/2006/relationships/customXml" Target="../ink/ink67.xml"/><Relationship Id="rId50" Type="http://schemas.openxmlformats.org/officeDocument/2006/relationships/image" Target="../media/image73.png"/><Relationship Id="rId55" Type="http://schemas.openxmlformats.org/officeDocument/2006/relationships/customXml" Target="../ink/ink73.xml"/><Relationship Id="rId63" Type="http://schemas.openxmlformats.org/officeDocument/2006/relationships/customXml" Target="../ink/ink81.xml"/><Relationship Id="rId68" Type="http://schemas.openxmlformats.org/officeDocument/2006/relationships/customXml" Target="../ink/ink86.xml"/><Relationship Id="rId76" Type="http://schemas.openxmlformats.org/officeDocument/2006/relationships/image" Target="../media/image15.svg"/><Relationship Id="rId7" Type="http://schemas.openxmlformats.org/officeDocument/2006/relationships/image" Target="../media/image26.png"/><Relationship Id="rId71" Type="http://schemas.openxmlformats.org/officeDocument/2006/relationships/image" Target="../media/image13.svg"/><Relationship Id="rId2" Type="http://schemas.openxmlformats.org/officeDocument/2006/relationships/image" Target="../media/image22.png"/><Relationship Id="rId54" Type="http://schemas.openxmlformats.org/officeDocument/2006/relationships/customXml" Target="../ink/ink72.xml"/><Relationship Id="rId62" Type="http://schemas.openxmlformats.org/officeDocument/2006/relationships/customXml" Target="../ink/ink80.xml"/><Relationship Id="rId70" Type="http://schemas.openxmlformats.org/officeDocument/2006/relationships/image" Target="../media/image12.png"/><Relationship Id="rId75"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80.png"/><Relationship Id="rId45" Type="http://schemas.openxmlformats.org/officeDocument/2006/relationships/image" Target="../media/image51.png"/><Relationship Id="rId53" Type="http://schemas.openxmlformats.org/officeDocument/2006/relationships/customXml" Target="../ink/ink71.xml"/><Relationship Id="rId58" Type="http://schemas.openxmlformats.org/officeDocument/2006/relationships/customXml" Target="../ink/ink76.xml"/><Relationship Id="rId66" Type="http://schemas.openxmlformats.org/officeDocument/2006/relationships/customXml" Target="../ink/ink84.xml"/><Relationship Id="rId74" Type="http://schemas.openxmlformats.org/officeDocument/2006/relationships/customXml" Target="../ink/ink90.xml"/><Relationship Id="rId5" Type="http://schemas.openxmlformats.org/officeDocument/2006/relationships/image" Target="../media/image11.svg"/><Relationship Id="rId49" Type="http://schemas.openxmlformats.org/officeDocument/2006/relationships/customXml" Target="../ink/ink68.xml"/><Relationship Id="rId57" Type="http://schemas.openxmlformats.org/officeDocument/2006/relationships/customXml" Target="../ink/ink75.xml"/><Relationship Id="rId61" Type="http://schemas.openxmlformats.org/officeDocument/2006/relationships/customXml" Target="../ink/ink79.xml"/><Relationship Id="rId44" Type="http://schemas.openxmlformats.org/officeDocument/2006/relationships/customXml" Target="../ink/ink65.xml"/><Relationship Id="rId52" Type="http://schemas.openxmlformats.org/officeDocument/2006/relationships/customXml" Target="../ink/ink70.xml"/><Relationship Id="rId60" Type="http://schemas.openxmlformats.org/officeDocument/2006/relationships/customXml" Target="../ink/ink78.xml"/><Relationship Id="rId65" Type="http://schemas.openxmlformats.org/officeDocument/2006/relationships/customXml" Target="../ink/ink83.xml"/><Relationship Id="rId73" Type="http://schemas.openxmlformats.org/officeDocument/2006/relationships/customXml" Target="../ink/ink89.xml"/><Relationship Id="rId4" Type="http://schemas.openxmlformats.org/officeDocument/2006/relationships/image" Target="../media/image10.png"/><Relationship Id="rId43" Type="http://schemas.openxmlformats.org/officeDocument/2006/relationships/image" Target="../media/image180.png"/><Relationship Id="rId9" Type="http://schemas.openxmlformats.org/officeDocument/2006/relationships/image" Target="../media/image68.png"/><Relationship Id="rId48" Type="http://schemas.openxmlformats.org/officeDocument/2006/relationships/image" Target="../media/image720.png"/><Relationship Id="rId56" Type="http://schemas.openxmlformats.org/officeDocument/2006/relationships/customXml" Target="../ink/ink74.xml"/><Relationship Id="rId64" Type="http://schemas.openxmlformats.org/officeDocument/2006/relationships/customXml" Target="../ink/ink82.xml"/><Relationship Id="rId69" Type="http://schemas.openxmlformats.org/officeDocument/2006/relationships/customXml" Target="../ink/ink87.xml"/><Relationship Id="rId8" Type="http://schemas.openxmlformats.org/officeDocument/2006/relationships/customXml" Target="../ink/ink64.xml"/><Relationship Id="rId51" Type="http://schemas.openxmlformats.org/officeDocument/2006/relationships/customXml" Target="../ink/ink69.xml"/><Relationship Id="rId72" Type="http://schemas.openxmlformats.org/officeDocument/2006/relationships/customXml" Target="../ink/ink88.xml"/><Relationship Id="rId3" Type="http://schemas.openxmlformats.org/officeDocument/2006/relationships/image" Target="../media/image3.png"/><Relationship Id="rId46" Type="http://schemas.openxmlformats.org/officeDocument/2006/relationships/customXml" Target="../ink/ink66.xml"/><Relationship Id="rId59" Type="http://schemas.openxmlformats.org/officeDocument/2006/relationships/customXml" Target="../ink/ink77.xml"/><Relationship Id="rId67" Type="http://schemas.openxmlformats.org/officeDocument/2006/relationships/customXml" Target="../ink/ink85.xml"/></Relationships>
</file>

<file path=ppt/slides/_rels/slide15.xml.rels><?xml version="1.0" encoding="UTF-8" standalone="yes"?>
<Relationships xmlns="http://schemas.openxmlformats.org/package/2006/relationships"><Relationship Id="rId47" Type="http://schemas.openxmlformats.org/officeDocument/2006/relationships/customXml" Target="../ink/ink95.xml"/><Relationship Id="rId50" Type="http://schemas.openxmlformats.org/officeDocument/2006/relationships/image" Target="../media/image760.png"/><Relationship Id="rId55" Type="http://schemas.openxmlformats.org/officeDocument/2006/relationships/customXml" Target="../ink/ink102.xml"/><Relationship Id="rId63" Type="http://schemas.openxmlformats.org/officeDocument/2006/relationships/image" Target="../media/image800.png"/><Relationship Id="rId68" Type="http://schemas.openxmlformats.org/officeDocument/2006/relationships/customXml" Target="../ink/ink111.xml"/><Relationship Id="rId76" Type="http://schemas.openxmlformats.org/officeDocument/2006/relationships/image" Target="../media/image810.png"/><Relationship Id="rId84" Type="http://schemas.openxmlformats.org/officeDocument/2006/relationships/image" Target="../media/image83.png"/><Relationship Id="rId89" Type="http://schemas.openxmlformats.org/officeDocument/2006/relationships/customXml" Target="../ink/ink128.xml"/><Relationship Id="rId7" Type="http://schemas.openxmlformats.org/officeDocument/2006/relationships/image" Target="../media/image51.png"/><Relationship Id="rId71" Type="http://schemas.openxmlformats.org/officeDocument/2006/relationships/customXml" Target="../ink/ink114.xml"/><Relationship Id="rId2" Type="http://schemas.openxmlformats.org/officeDocument/2006/relationships/image" Target="../media/image81.png"/><Relationship Id="rId45" Type="http://schemas.openxmlformats.org/officeDocument/2006/relationships/customXml" Target="../ink/ink93.xml"/><Relationship Id="rId53" Type="http://schemas.openxmlformats.org/officeDocument/2006/relationships/customXml" Target="../ink/ink100.xml"/><Relationship Id="rId58" Type="http://schemas.openxmlformats.org/officeDocument/2006/relationships/customXml" Target="../ink/ink104.xml"/><Relationship Id="rId66" Type="http://schemas.openxmlformats.org/officeDocument/2006/relationships/customXml" Target="../ink/ink109.xml"/><Relationship Id="rId74" Type="http://schemas.openxmlformats.org/officeDocument/2006/relationships/customXml" Target="../ink/ink117.xml"/><Relationship Id="rId79" Type="http://schemas.openxmlformats.org/officeDocument/2006/relationships/customXml" Target="../ink/ink121.xml"/><Relationship Id="rId87" Type="http://schemas.openxmlformats.org/officeDocument/2006/relationships/customXml" Target="../ink/ink127.xml"/><Relationship Id="rId5" Type="http://schemas.openxmlformats.org/officeDocument/2006/relationships/customXml" Target="../ink/ink91.xml"/><Relationship Id="rId61" Type="http://schemas.openxmlformats.org/officeDocument/2006/relationships/image" Target="../media/image79.png"/><Relationship Id="rId82" Type="http://schemas.openxmlformats.org/officeDocument/2006/relationships/customXml" Target="../ink/ink123.xml"/><Relationship Id="rId90" Type="http://schemas.openxmlformats.org/officeDocument/2006/relationships/customXml" Target="../ink/ink129.xml"/><Relationship Id="rId44" Type="http://schemas.openxmlformats.org/officeDocument/2006/relationships/customXml" Target="../ink/ink92.xml"/><Relationship Id="rId52" Type="http://schemas.openxmlformats.org/officeDocument/2006/relationships/customXml" Target="../ink/ink99.xml"/><Relationship Id="rId60" Type="http://schemas.openxmlformats.org/officeDocument/2006/relationships/customXml" Target="../ink/ink105.xml"/><Relationship Id="rId65" Type="http://schemas.openxmlformats.org/officeDocument/2006/relationships/customXml" Target="../ink/ink108.xml"/><Relationship Id="rId73" Type="http://schemas.openxmlformats.org/officeDocument/2006/relationships/customXml" Target="../ink/ink116.xml"/><Relationship Id="rId78" Type="http://schemas.openxmlformats.org/officeDocument/2006/relationships/customXml" Target="../ink/ink120.xml"/><Relationship Id="rId81" Type="http://schemas.openxmlformats.org/officeDocument/2006/relationships/customXml" Target="../ink/ink122.xml"/><Relationship Id="rId86" Type="http://schemas.openxmlformats.org/officeDocument/2006/relationships/customXml" Target="../ink/ink126.xml"/><Relationship Id="rId4" Type="http://schemas.openxmlformats.org/officeDocument/2006/relationships/image" Target="../media/image82.png"/><Relationship Id="rId43" Type="http://schemas.openxmlformats.org/officeDocument/2006/relationships/image" Target="../media/image180.png"/><Relationship Id="rId9" Type="http://schemas.openxmlformats.org/officeDocument/2006/relationships/image" Target="../media/image68.png"/><Relationship Id="rId48" Type="http://schemas.openxmlformats.org/officeDocument/2006/relationships/customXml" Target="../ink/ink96.xml"/><Relationship Id="rId56" Type="http://schemas.openxmlformats.org/officeDocument/2006/relationships/customXml" Target="../ink/ink103.xml"/><Relationship Id="rId64" Type="http://schemas.openxmlformats.org/officeDocument/2006/relationships/customXml" Target="../ink/ink107.xml"/><Relationship Id="rId69" Type="http://schemas.openxmlformats.org/officeDocument/2006/relationships/customXml" Target="../ink/ink112.xml"/><Relationship Id="rId77" Type="http://schemas.openxmlformats.org/officeDocument/2006/relationships/customXml" Target="../ink/ink119.xml"/><Relationship Id="rId51" Type="http://schemas.openxmlformats.org/officeDocument/2006/relationships/customXml" Target="../ink/ink98.xml"/><Relationship Id="rId72" Type="http://schemas.openxmlformats.org/officeDocument/2006/relationships/customXml" Target="../ink/ink115.xml"/><Relationship Id="rId80" Type="http://schemas.openxmlformats.org/officeDocument/2006/relationships/image" Target="../media/image820.png"/><Relationship Id="rId85" Type="http://schemas.openxmlformats.org/officeDocument/2006/relationships/customXml" Target="../ink/ink125.xml"/><Relationship Id="rId3" Type="http://schemas.openxmlformats.org/officeDocument/2006/relationships/image" Target="../media/image3.png"/><Relationship Id="rId46" Type="http://schemas.openxmlformats.org/officeDocument/2006/relationships/customXml" Target="../ink/ink94.xml"/><Relationship Id="rId59" Type="http://schemas.openxmlformats.org/officeDocument/2006/relationships/image" Target="../media/image780.png"/><Relationship Id="rId67" Type="http://schemas.openxmlformats.org/officeDocument/2006/relationships/customXml" Target="../ink/ink110.xml"/><Relationship Id="rId54" Type="http://schemas.openxmlformats.org/officeDocument/2006/relationships/customXml" Target="../ink/ink101.xml"/><Relationship Id="rId62" Type="http://schemas.openxmlformats.org/officeDocument/2006/relationships/customXml" Target="../ink/ink106.xml"/><Relationship Id="rId70" Type="http://schemas.openxmlformats.org/officeDocument/2006/relationships/customXml" Target="../ink/ink113.xml"/><Relationship Id="rId75" Type="http://schemas.openxmlformats.org/officeDocument/2006/relationships/customXml" Target="../ink/ink118.xml"/><Relationship Id="rId83" Type="http://schemas.openxmlformats.org/officeDocument/2006/relationships/customXml" Target="../ink/ink124.xml"/><Relationship Id="rId88" Type="http://schemas.openxmlformats.org/officeDocument/2006/relationships/image" Target="../media/image84.png"/><Relationship Id="rId91" Type="http://schemas.openxmlformats.org/officeDocument/2006/relationships/image" Target="../media/image85.png"/><Relationship Id="rId1" Type="http://schemas.openxmlformats.org/officeDocument/2006/relationships/slideLayout" Target="../slideLayouts/slideLayout1.xml"/><Relationship Id="rId49" Type="http://schemas.openxmlformats.org/officeDocument/2006/relationships/customXml" Target="../ink/ink97.xml"/><Relationship Id="rId57" Type="http://schemas.openxmlformats.org/officeDocument/2006/relationships/image" Target="../media/image770.png"/></Relationships>
</file>

<file path=ppt/slides/_rels/slide16.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customXml" Target="../ink/ink137.xml"/><Relationship Id="rId26" Type="http://schemas.openxmlformats.org/officeDocument/2006/relationships/customXml" Target="../ink/ink143.xml"/><Relationship Id="rId39" Type="http://schemas.openxmlformats.org/officeDocument/2006/relationships/customXml" Target="../ink/ink154.xml"/><Relationship Id="rId21" Type="http://schemas.openxmlformats.org/officeDocument/2006/relationships/image" Target="../media/image92.png"/><Relationship Id="rId34" Type="http://schemas.openxmlformats.org/officeDocument/2006/relationships/customXml" Target="../ink/ink150.xml"/><Relationship Id="rId42" Type="http://schemas.openxmlformats.org/officeDocument/2006/relationships/customXml" Target="../ink/ink156.xml"/><Relationship Id="rId47" Type="http://schemas.openxmlformats.org/officeDocument/2006/relationships/image" Target="../media/image98.png"/><Relationship Id="rId50" Type="http://schemas.openxmlformats.org/officeDocument/2006/relationships/image" Target="../media/image100.png"/><Relationship Id="rId55" Type="http://schemas.openxmlformats.org/officeDocument/2006/relationships/customXml" Target="../ink/ink165.xml"/><Relationship Id="rId7" Type="http://schemas.openxmlformats.org/officeDocument/2006/relationships/image" Target="../media/image73.png"/><Relationship Id="rId2" Type="http://schemas.openxmlformats.org/officeDocument/2006/relationships/image" Target="../media/image86.png"/><Relationship Id="rId16" Type="http://schemas.openxmlformats.org/officeDocument/2006/relationships/customXml" Target="../ink/ink136.xml"/><Relationship Id="rId29" Type="http://schemas.openxmlformats.org/officeDocument/2006/relationships/customXml" Target="../ink/ink146.xml"/><Relationship Id="rId11" Type="http://schemas.openxmlformats.org/officeDocument/2006/relationships/image" Target="../media/image88.png"/><Relationship Id="rId24" Type="http://schemas.openxmlformats.org/officeDocument/2006/relationships/customXml" Target="../ink/ink142.xml"/><Relationship Id="rId32" Type="http://schemas.openxmlformats.org/officeDocument/2006/relationships/image" Target="../media/image94.png"/><Relationship Id="rId37" Type="http://schemas.openxmlformats.org/officeDocument/2006/relationships/customXml" Target="../ink/ink152.xml"/><Relationship Id="rId40" Type="http://schemas.openxmlformats.org/officeDocument/2006/relationships/image" Target="../media/image96.png"/><Relationship Id="rId45" Type="http://schemas.openxmlformats.org/officeDocument/2006/relationships/customXml" Target="../ink/ink158.xml"/><Relationship Id="rId53" Type="http://schemas.openxmlformats.org/officeDocument/2006/relationships/customXml" Target="../ink/ink163.xml"/><Relationship Id="rId58" Type="http://schemas.openxmlformats.org/officeDocument/2006/relationships/customXml" Target="../ink/ink168.xml"/><Relationship Id="rId5" Type="http://schemas.openxmlformats.org/officeDocument/2006/relationships/image" Target="../media/image87.png"/><Relationship Id="rId19" Type="http://schemas.openxmlformats.org/officeDocument/2006/relationships/customXml" Target="../ink/ink138.xml"/><Relationship Id="rId4" Type="http://schemas.openxmlformats.org/officeDocument/2006/relationships/customXml" Target="../ink/ink130.xml"/><Relationship Id="rId9" Type="http://schemas.openxmlformats.org/officeDocument/2006/relationships/image" Target="../media/image79.png"/><Relationship Id="rId14" Type="http://schemas.openxmlformats.org/officeDocument/2006/relationships/customXml" Target="../ink/ink135.xml"/><Relationship Id="rId22" Type="http://schemas.openxmlformats.org/officeDocument/2006/relationships/customXml" Target="../ink/ink140.xml"/><Relationship Id="rId27" Type="http://schemas.openxmlformats.org/officeDocument/2006/relationships/customXml" Target="../ink/ink144.xml"/><Relationship Id="rId30" Type="http://schemas.openxmlformats.org/officeDocument/2006/relationships/customXml" Target="../ink/ink147.xml"/><Relationship Id="rId35" Type="http://schemas.openxmlformats.org/officeDocument/2006/relationships/customXml" Target="../ink/ink151.xml"/><Relationship Id="rId43" Type="http://schemas.openxmlformats.org/officeDocument/2006/relationships/customXml" Target="../ink/ink157.xml"/><Relationship Id="rId48" Type="http://schemas.openxmlformats.org/officeDocument/2006/relationships/image" Target="../media/image99.png"/><Relationship Id="rId56" Type="http://schemas.openxmlformats.org/officeDocument/2006/relationships/customXml" Target="../ink/ink166.xml"/><Relationship Id="rId8" Type="http://schemas.openxmlformats.org/officeDocument/2006/relationships/customXml" Target="../ink/ink132.xml"/><Relationship Id="rId51" Type="http://schemas.openxmlformats.org/officeDocument/2006/relationships/customXml" Target="../ink/ink161.xml"/><Relationship Id="rId3" Type="http://schemas.openxmlformats.org/officeDocument/2006/relationships/image" Target="../media/image3.png"/><Relationship Id="rId12" Type="http://schemas.openxmlformats.org/officeDocument/2006/relationships/customXml" Target="../ink/ink134.xml"/><Relationship Id="rId17" Type="http://schemas.openxmlformats.org/officeDocument/2006/relationships/image" Target="../media/image91.png"/><Relationship Id="rId25" Type="http://schemas.openxmlformats.org/officeDocument/2006/relationships/image" Target="../media/image93.png"/><Relationship Id="rId33" Type="http://schemas.openxmlformats.org/officeDocument/2006/relationships/customXml" Target="../ink/ink149.xml"/><Relationship Id="rId38" Type="http://schemas.openxmlformats.org/officeDocument/2006/relationships/customXml" Target="../ink/ink153.xml"/><Relationship Id="rId46" Type="http://schemas.openxmlformats.org/officeDocument/2006/relationships/customXml" Target="../ink/ink159.xml"/><Relationship Id="rId20" Type="http://schemas.openxmlformats.org/officeDocument/2006/relationships/customXml" Target="../ink/ink139.xml"/><Relationship Id="rId41" Type="http://schemas.openxmlformats.org/officeDocument/2006/relationships/customXml" Target="../ink/ink155.xml"/><Relationship Id="rId54" Type="http://schemas.openxmlformats.org/officeDocument/2006/relationships/customXml" Target="../ink/ink164.xml"/><Relationship Id="rId1" Type="http://schemas.openxmlformats.org/officeDocument/2006/relationships/slideLayout" Target="../slideLayouts/slideLayout1.xml"/><Relationship Id="rId6" Type="http://schemas.openxmlformats.org/officeDocument/2006/relationships/customXml" Target="../ink/ink131.xml"/><Relationship Id="rId15" Type="http://schemas.openxmlformats.org/officeDocument/2006/relationships/image" Target="../media/image90.png"/><Relationship Id="rId23" Type="http://schemas.openxmlformats.org/officeDocument/2006/relationships/customXml" Target="../ink/ink141.xml"/><Relationship Id="rId28" Type="http://schemas.openxmlformats.org/officeDocument/2006/relationships/customXml" Target="../ink/ink145.xml"/><Relationship Id="rId36" Type="http://schemas.openxmlformats.org/officeDocument/2006/relationships/image" Target="../media/image95.png"/><Relationship Id="rId49" Type="http://schemas.openxmlformats.org/officeDocument/2006/relationships/customXml" Target="../ink/ink160.xml"/><Relationship Id="rId57" Type="http://schemas.openxmlformats.org/officeDocument/2006/relationships/customXml" Target="../ink/ink167.xml"/><Relationship Id="rId10" Type="http://schemas.openxmlformats.org/officeDocument/2006/relationships/customXml" Target="../ink/ink133.xml"/><Relationship Id="rId31" Type="http://schemas.openxmlformats.org/officeDocument/2006/relationships/customXml" Target="../ink/ink148.xml"/><Relationship Id="rId44" Type="http://schemas.openxmlformats.org/officeDocument/2006/relationships/image" Target="../media/image97.png"/><Relationship Id="rId52" Type="http://schemas.openxmlformats.org/officeDocument/2006/relationships/customXml" Target="../ink/ink162.xml"/></Relationships>
</file>

<file path=ppt/slides/_rels/slide17.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customXml" Target="../ink/ink176.xml"/><Relationship Id="rId26" Type="http://schemas.openxmlformats.org/officeDocument/2006/relationships/customXml" Target="../ink/ink182.xml"/><Relationship Id="rId39" Type="http://schemas.openxmlformats.org/officeDocument/2006/relationships/customXml" Target="../ink/ink193.xml"/><Relationship Id="rId21" Type="http://schemas.openxmlformats.org/officeDocument/2006/relationships/image" Target="../media/image105.png"/><Relationship Id="rId34" Type="http://schemas.openxmlformats.org/officeDocument/2006/relationships/customXml" Target="../ink/ink189.xml"/><Relationship Id="rId42" Type="http://schemas.openxmlformats.org/officeDocument/2006/relationships/customXml" Target="../ink/ink195.xml"/><Relationship Id="rId47" Type="http://schemas.openxmlformats.org/officeDocument/2006/relationships/customXml" Target="../ink/ink199.xml"/><Relationship Id="rId50" Type="http://schemas.openxmlformats.org/officeDocument/2006/relationships/customXml" Target="../ink/ink201.xml"/><Relationship Id="rId55" Type="http://schemas.openxmlformats.org/officeDocument/2006/relationships/customXml" Target="../ink/ink206.xml"/><Relationship Id="rId7" Type="http://schemas.openxmlformats.org/officeDocument/2006/relationships/image" Target="../media/image73.png"/><Relationship Id="rId2" Type="http://schemas.openxmlformats.org/officeDocument/2006/relationships/image" Target="../media/image101.png"/><Relationship Id="rId16" Type="http://schemas.openxmlformats.org/officeDocument/2006/relationships/customXml" Target="../ink/ink175.xml"/><Relationship Id="rId29" Type="http://schemas.openxmlformats.org/officeDocument/2006/relationships/customXml" Target="../ink/ink185.xml"/><Relationship Id="rId11" Type="http://schemas.openxmlformats.org/officeDocument/2006/relationships/image" Target="../media/image102.png"/><Relationship Id="rId24" Type="http://schemas.openxmlformats.org/officeDocument/2006/relationships/customXml" Target="../ink/ink181.xml"/><Relationship Id="rId32" Type="http://schemas.openxmlformats.org/officeDocument/2006/relationships/image" Target="../media/image94.png"/><Relationship Id="rId37" Type="http://schemas.openxmlformats.org/officeDocument/2006/relationships/customXml" Target="../ink/ink191.xml"/><Relationship Id="rId40" Type="http://schemas.openxmlformats.org/officeDocument/2006/relationships/image" Target="../media/image96.png"/><Relationship Id="rId45" Type="http://schemas.openxmlformats.org/officeDocument/2006/relationships/customXml" Target="../ink/ink197.xml"/><Relationship Id="rId53" Type="http://schemas.openxmlformats.org/officeDocument/2006/relationships/customXml" Target="../ink/ink204.xml"/><Relationship Id="rId58" Type="http://schemas.openxmlformats.org/officeDocument/2006/relationships/image" Target="../media/image109.png"/><Relationship Id="rId5" Type="http://schemas.openxmlformats.org/officeDocument/2006/relationships/image" Target="../media/image87.png"/><Relationship Id="rId19" Type="http://schemas.openxmlformats.org/officeDocument/2006/relationships/customXml" Target="../ink/ink177.xml"/><Relationship Id="rId4" Type="http://schemas.openxmlformats.org/officeDocument/2006/relationships/customXml" Target="../ink/ink169.xml"/><Relationship Id="rId9" Type="http://schemas.openxmlformats.org/officeDocument/2006/relationships/image" Target="../media/image79.png"/><Relationship Id="rId14" Type="http://schemas.openxmlformats.org/officeDocument/2006/relationships/customXml" Target="../ink/ink174.xml"/><Relationship Id="rId22" Type="http://schemas.openxmlformats.org/officeDocument/2006/relationships/customXml" Target="../ink/ink179.xml"/><Relationship Id="rId27" Type="http://schemas.openxmlformats.org/officeDocument/2006/relationships/customXml" Target="../ink/ink183.xml"/><Relationship Id="rId30" Type="http://schemas.openxmlformats.org/officeDocument/2006/relationships/customXml" Target="../ink/ink186.xml"/><Relationship Id="rId35" Type="http://schemas.openxmlformats.org/officeDocument/2006/relationships/customXml" Target="../ink/ink190.xml"/><Relationship Id="rId43" Type="http://schemas.openxmlformats.org/officeDocument/2006/relationships/customXml" Target="../ink/ink196.xml"/><Relationship Id="rId48" Type="http://schemas.openxmlformats.org/officeDocument/2006/relationships/image" Target="../media/image100.png"/><Relationship Id="rId56" Type="http://schemas.openxmlformats.org/officeDocument/2006/relationships/customXml" Target="../ink/ink207.xml"/><Relationship Id="rId8" Type="http://schemas.openxmlformats.org/officeDocument/2006/relationships/customXml" Target="../ink/ink171.xml"/><Relationship Id="rId51" Type="http://schemas.openxmlformats.org/officeDocument/2006/relationships/customXml" Target="../ink/ink202.xml"/><Relationship Id="rId3" Type="http://schemas.openxmlformats.org/officeDocument/2006/relationships/image" Target="../media/image3.png"/><Relationship Id="rId12" Type="http://schemas.openxmlformats.org/officeDocument/2006/relationships/customXml" Target="../ink/ink173.xml"/><Relationship Id="rId17" Type="http://schemas.openxmlformats.org/officeDocument/2006/relationships/image" Target="../media/image91.png"/><Relationship Id="rId25" Type="http://schemas.openxmlformats.org/officeDocument/2006/relationships/image" Target="../media/image106.png"/><Relationship Id="rId33" Type="http://schemas.openxmlformats.org/officeDocument/2006/relationships/customXml" Target="../ink/ink188.xml"/><Relationship Id="rId38" Type="http://schemas.openxmlformats.org/officeDocument/2006/relationships/customXml" Target="../ink/ink192.xml"/><Relationship Id="rId46" Type="http://schemas.openxmlformats.org/officeDocument/2006/relationships/customXml" Target="../ink/ink198.xml"/><Relationship Id="rId20" Type="http://schemas.openxmlformats.org/officeDocument/2006/relationships/customXml" Target="../ink/ink178.xml"/><Relationship Id="rId41" Type="http://schemas.openxmlformats.org/officeDocument/2006/relationships/customXml" Target="../ink/ink194.xml"/><Relationship Id="rId54" Type="http://schemas.openxmlformats.org/officeDocument/2006/relationships/customXml" Target="../ink/ink205.xml"/><Relationship Id="rId1" Type="http://schemas.openxmlformats.org/officeDocument/2006/relationships/slideLayout" Target="../slideLayouts/slideLayout1.xml"/><Relationship Id="rId6" Type="http://schemas.openxmlformats.org/officeDocument/2006/relationships/customXml" Target="../ink/ink170.xml"/><Relationship Id="rId15" Type="http://schemas.openxmlformats.org/officeDocument/2006/relationships/image" Target="../media/image104.png"/><Relationship Id="rId23" Type="http://schemas.openxmlformats.org/officeDocument/2006/relationships/customXml" Target="../ink/ink180.xml"/><Relationship Id="rId28" Type="http://schemas.openxmlformats.org/officeDocument/2006/relationships/customXml" Target="../ink/ink184.xml"/><Relationship Id="rId36" Type="http://schemas.openxmlformats.org/officeDocument/2006/relationships/image" Target="../media/image107.png"/><Relationship Id="rId49" Type="http://schemas.openxmlformats.org/officeDocument/2006/relationships/customXml" Target="../ink/ink200.xml"/><Relationship Id="rId57" Type="http://schemas.openxmlformats.org/officeDocument/2006/relationships/image" Target="../media/image108.png"/><Relationship Id="rId10" Type="http://schemas.openxmlformats.org/officeDocument/2006/relationships/customXml" Target="../ink/ink172.xml"/><Relationship Id="rId31" Type="http://schemas.openxmlformats.org/officeDocument/2006/relationships/customXml" Target="../ink/ink187.xml"/><Relationship Id="rId44" Type="http://schemas.openxmlformats.org/officeDocument/2006/relationships/image" Target="../media/image97.png"/><Relationship Id="rId52" Type="http://schemas.openxmlformats.org/officeDocument/2006/relationships/customXml" Target="../ink/ink203.xml"/></Relationships>
</file>

<file path=ppt/slides/_rels/slide18.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customXml" Target="../ink/ink215.xml"/><Relationship Id="rId26" Type="http://schemas.openxmlformats.org/officeDocument/2006/relationships/customXml" Target="../ink/ink221.xml"/><Relationship Id="rId39" Type="http://schemas.openxmlformats.org/officeDocument/2006/relationships/customXml" Target="../ink/ink232.xml"/><Relationship Id="rId21" Type="http://schemas.openxmlformats.org/officeDocument/2006/relationships/image" Target="../media/image105.png"/><Relationship Id="rId34" Type="http://schemas.openxmlformats.org/officeDocument/2006/relationships/customXml" Target="../ink/ink228.xml"/><Relationship Id="rId42" Type="http://schemas.openxmlformats.org/officeDocument/2006/relationships/customXml" Target="../ink/ink234.xml"/><Relationship Id="rId47" Type="http://schemas.openxmlformats.org/officeDocument/2006/relationships/customXml" Target="../ink/ink238.xml"/><Relationship Id="rId50" Type="http://schemas.openxmlformats.org/officeDocument/2006/relationships/customXml" Target="../ink/ink240.xml"/><Relationship Id="rId55" Type="http://schemas.openxmlformats.org/officeDocument/2006/relationships/customXml" Target="../ink/ink245.xml"/><Relationship Id="rId7" Type="http://schemas.openxmlformats.org/officeDocument/2006/relationships/image" Target="../media/image73.png"/><Relationship Id="rId2" Type="http://schemas.openxmlformats.org/officeDocument/2006/relationships/image" Target="../media/image110.png"/><Relationship Id="rId16" Type="http://schemas.openxmlformats.org/officeDocument/2006/relationships/customXml" Target="../ink/ink214.xml"/><Relationship Id="rId29" Type="http://schemas.openxmlformats.org/officeDocument/2006/relationships/customXml" Target="../ink/ink224.xml"/><Relationship Id="rId11" Type="http://schemas.openxmlformats.org/officeDocument/2006/relationships/image" Target="../media/image111.png"/><Relationship Id="rId24" Type="http://schemas.openxmlformats.org/officeDocument/2006/relationships/customXml" Target="../ink/ink220.xml"/><Relationship Id="rId32" Type="http://schemas.openxmlformats.org/officeDocument/2006/relationships/image" Target="../media/image94.png"/><Relationship Id="rId37" Type="http://schemas.openxmlformats.org/officeDocument/2006/relationships/customXml" Target="../ink/ink230.xml"/><Relationship Id="rId40" Type="http://schemas.openxmlformats.org/officeDocument/2006/relationships/image" Target="../media/image96.png"/><Relationship Id="rId45" Type="http://schemas.openxmlformats.org/officeDocument/2006/relationships/customXml" Target="../ink/ink236.xml"/><Relationship Id="rId53" Type="http://schemas.openxmlformats.org/officeDocument/2006/relationships/customXml" Target="../ink/ink243.xml"/><Relationship Id="rId58" Type="http://schemas.openxmlformats.org/officeDocument/2006/relationships/image" Target="../media/image114.png"/><Relationship Id="rId5" Type="http://schemas.openxmlformats.org/officeDocument/2006/relationships/image" Target="../media/image87.png"/><Relationship Id="rId19" Type="http://schemas.openxmlformats.org/officeDocument/2006/relationships/customXml" Target="../ink/ink216.xml"/><Relationship Id="rId4" Type="http://schemas.openxmlformats.org/officeDocument/2006/relationships/customXml" Target="../ink/ink208.xml"/><Relationship Id="rId9" Type="http://schemas.openxmlformats.org/officeDocument/2006/relationships/image" Target="../media/image79.png"/><Relationship Id="rId14" Type="http://schemas.openxmlformats.org/officeDocument/2006/relationships/customXml" Target="../ink/ink213.xml"/><Relationship Id="rId22" Type="http://schemas.openxmlformats.org/officeDocument/2006/relationships/customXml" Target="../ink/ink218.xml"/><Relationship Id="rId27" Type="http://schemas.openxmlformats.org/officeDocument/2006/relationships/customXml" Target="../ink/ink222.xml"/><Relationship Id="rId30" Type="http://schemas.openxmlformats.org/officeDocument/2006/relationships/customXml" Target="../ink/ink225.xml"/><Relationship Id="rId35" Type="http://schemas.openxmlformats.org/officeDocument/2006/relationships/customXml" Target="../ink/ink229.xml"/><Relationship Id="rId43" Type="http://schemas.openxmlformats.org/officeDocument/2006/relationships/customXml" Target="../ink/ink235.xml"/><Relationship Id="rId48" Type="http://schemas.openxmlformats.org/officeDocument/2006/relationships/image" Target="../media/image100.png"/><Relationship Id="rId56" Type="http://schemas.openxmlformats.org/officeDocument/2006/relationships/customXml" Target="../ink/ink246.xml"/><Relationship Id="rId8" Type="http://schemas.openxmlformats.org/officeDocument/2006/relationships/customXml" Target="../ink/ink210.xml"/><Relationship Id="rId51" Type="http://schemas.openxmlformats.org/officeDocument/2006/relationships/customXml" Target="../ink/ink241.xml"/><Relationship Id="rId3" Type="http://schemas.openxmlformats.org/officeDocument/2006/relationships/image" Target="../media/image3.png"/><Relationship Id="rId12" Type="http://schemas.openxmlformats.org/officeDocument/2006/relationships/customXml" Target="../ink/ink212.xml"/><Relationship Id="rId17" Type="http://schemas.openxmlformats.org/officeDocument/2006/relationships/image" Target="../media/image91.png"/><Relationship Id="rId25" Type="http://schemas.openxmlformats.org/officeDocument/2006/relationships/image" Target="../media/image106.png"/><Relationship Id="rId33" Type="http://schemas.openxmlformats.org/officeDocument/2006/relationships/customXml" Target="../ink/ink227.xml"/><Relationship Id="rId38" Type="http://schemas.openxmlformats.org/officeDocument/2006/relationships/customXml" Target="../ink/ink231.xml"/><Relationship Id="rId46" Type="http://schemas.openxmlformats.org/officeDocument/2006/relationships/customXml" Target="../ink/ink237.xml"/><Relationship Id="rId20" Type="http://schemas.openxmlformats.org/officeDocument/2006/relationships/customXml" Target="../ink/ink217.xml"/><Relationship Id="rId41" Type="http://schemas.openxmlformats.org/officeDocument/2006/relationships/customXml" Target="../ink/ink233.xml"/><Relationship Id="rId54" Type="http://schemas.openxmlformats.org/officeDocument/2006/relationships/customXml" Target="../ink/ink244.xml"/><Relationship Id="rId1" Type="http://schemas.openxmlformats.org/officeDocument/2006/relationships/slideLayout" Target="../slideLayouts/slideLayout1.xml"/><Relationship Id="rId6" Type="http://schemas.openxmlformats.org/officeDocument/2006/relationships/customXml" Target="../ink/ink209.xml"/><Relationship Id="rId15" Type="http://schemas.openxmlformats.org/officeDocument/2006/relationships/image" Target="../media/image104.png"/><Relationship Id="rId23" Type="http://schemas.openxmlformats.org/officeDocument/2006/relationships/customXml" Target="../ink/ink219.xml"/><Relationship Id="rId28" Type="http://schemas.openxmlformats.org/officeDocument/2006/relationships/customXml" Target="../ink/ink223.xml"/><Relationship Id="rId36" Type="http://schemas.openxmlformats.org/officeDocument/2006/relationships/image" Target="../media/image107.png"/><Relationship Id="rId49" Type="http://schemas.openxmlformats.org/officeDocument/2006/relationships/customXml" Target="../ink/ink239.xml"/><Relationship Id="rId57" Type="http://schemas.openxmlformats.org/officeDocument/2006/relationships/image" Target="../media/image113.png"/><Relationship Id="rId10" Type="http://schemas.openxmlformats.org/officeDocument/2006/relationships/customXml" Target="../ink/ink211.xml"/><Relationship Id="rId31" Type="http://schemas.openxmlformats.org/officeDocument/2006/relationships/customXml" Target="../ink/ink226.xml"/><Relationship Id="rId44" Type="http://schemas.openxmlformats.org/officeDocument/2006/relationships/image" Target="../media/image97.png"/><Relationship Id="rId52" Type="http://schemas.openxmlformats.org/officeDocument/2006/relationships/customXml" Target="../ink/ink242.xml"/></Relationships>
</file>

<file path=ppt/slides/_rels/slide19.xml.rels><?xml version="1.0" encoding="UTF-8" standalone="yes"?>
<Relationships xmlns="http://schemas.openxmlformats.org/package/2006/relationships"><Relationship Id="rId13" Type="http://schemas.openxmlformats.org/officeDocument/2006/relationships/customXml" Target="../ink/ink249.xml"/><Relationship Id="rId18" Type="http://schemas.openxmlformats.org/officeDocument/2006/relationships/image" Target="../media/image117.png"/><Relationship Id="rId26" Type="http://schemas.openxmlformats.org/officeDocument/2006/relationships/customXml" Target="../ink/ink254.xml"/><Relationship Id="rId3" Type="http://schemas.openxmlformats.org/officeDocument/2006/relationships/image" Target="../media/image3.png"/><Relationship Id="rId21" Type="http://schemas.openxmlformats.org/officeDocument/2006/relationships/image" Target="../media/image11.svg"/><Relationship Id="rId34" Type="http://schemas.openxmlformats.org/officeDocument/2006/relationships/customXml" Target="../ink/ink259.xml"/><Relationship Id="rId12" Type="http://schemas.openxmlformats.org/officeDocument/2006/relationships/customXml" Target="../ink/ink248.xml"/><Relationship Id="rId7" Type="http://schemas.openxmlformats.org/officeDocument/2006/relationships/image" Target="../media/image73.png"/><Relationship Id="rId17" Type="http://schemas.openxmlformats.org/officeDocument/2006/relationships/customXml" Target="../ink/ink252.xml"/><Relationship Id="rId25" Type="http://schemas.openxmlformats.org/officeDocument/2006/relationships/customXml" Target="../ink/ink253.xml"/><Relationship Id="rId33" Type="http://schemas.openxmlformats.org/officeDocument/2006/relationships/image" Target="../media/image7.svg"/><Relationship Id="rId2" Type="http://schemas.openxmlformats.org/officeDocument/2006/relationships/image" Target="../media/image115.png"/><Relationship Id="rId16" Type="http://schemas.openxmlformats.org/officeDocument/2006/relationships/customXml" Target="../ink/ink251.xml"/><Relationship Id="rId20" Type="http://schemas.openxmlformats.org/officeDocument/2006/relationships/image" Target="../media/image10.png"/><Relationship Id="rId29" Type="http://schemas.openxmlformats.org/officeDocument/2006/relationships/image" Target="../media/image119.png"/><Relationship Id="rId1" Type="http://schemas.openxmlformats.org/officeDocument/2006/relationships/slideLayout" Target="../slideLayouts/slideLayout1.xml"/><Relationship Id="rId11" Type="http://schemas.openxmlformats.org/officeDocument/2006/relationships/image" Target="../media/image91.png"/><Relationship Id="rId24" Type="http://schemas.openxmlformats.org/officeDocument/2006/relationships/image" Target="../media/image118.png"/><Relationship Id="rId32" Type="http://schemas.openxmlformats.org/officeDocument/2006/relationships/image" Target="../media/image6.png"/><Relationship Id="rId15" Type="http://schemas.openxmlformats.org/officeDocument/2006/relationships/image" Target="../media/image116.png"/><Relationship Id="rId23" Type="http://schemas.openxmlformats.org/officeDocument/2006/relationships/image" Target="../media/image13.svg"/><Relationship Id="rId28" Type="http://schemas.openxmlformats.org/officeDocument/2006/relationships/customXml" Target="../ink/ink256.xml"/><Relationship Id="rId36" Type="http://schemas.openxmlformats.org/officeDocument/2006/relationships/customXml" Target="../ink/ink261.xml"/><Relationship Id="rId19" Type="http://schemas.openxmlformats.org/officeDocument/2006/relationships/image" Target="../media/image81.png"/><Relationship Id="rId31" Type="http://schemas.openxmlformats.org/officeDocument/2006/relationships/customXml" Target="../ink/ink258.xml"/><Relationship Id="rId4" Type="http://schemas.openxmlformats.org/officeDocument/2006/relationships/customXml" Target="../ink/ink247.xml"/><Relationship Id="rId9" Type="http://schemas.openxmlformats.org/officeDocument/2006/relationships/image" Target="../media/image79.png"/><Relationship Id="rId14" Type="http://schemas.openxmlformats.org/officeDocument/2006/relationships/customXml" Target="../ink/ink250.xml"/><Relationship Id="rId22" Type="http://schemas.openxmlformats.org/officeDocument/2006/relationships/image" Target="../media/image12.png"/><Relationship Id="rId27" Type="http://schemas.openxmlformats.org/officeDocument/2006/relationships/customXml" Target="../ink/ink255.xml"/><Relationship Id="rId30" Type="http://schemas.openxmlformats.org/officeDocument/2006/relationships/customXml" Target="../ink/ink257.xml"/><Relationship Id="rId35" Type="http://schemas.openxmlformats.org/officeDocument/2006/relationships/customXml" Target="../ink/ink260.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7.png"/><Relationship Id="rId9" Type="http://schemas.openxmlformats.org/officeDocument/2006/relationships/image" Target="../media/image124.png"/></Relationships>
</file>

<file path=ppt/slides/_rels/slide21.xml.rels><?xml version="1.0" encoding="UTF-8" standalone="yes"?>
<Relationships xmlns="http://schemas.openxmlformats.org/package/2006/relationships"><Relationship Id="rId13" Type="http://schemas.openxmlformats.org/officeDocument/2006/relationships/customXml" Target="../ink/ink266.xml"/><Relationship Id="rId18" Type="http://schemas.openxmlformats.org/officeDocument/2006/relationships/image" Target="../media/image13.svg"/><Relationship Id="rId26" Type="http://schemas.openxmlformats.org/officeDocument/2006/relationships/customXml" Target="../ink/ink269.xml"/><Relationship Id="rId39" Type="http://schemas.openxmlformats.org/officeDocument/2006/relationships/customXml" Target="../ink/ink277.xml"/><Relationship Id="rId34" Type="http://schemas.openxmlformats.org/officeDocument/2006/relationships/image" Target="../media/image129.png"/><Relationship Id="rId42" Type="http://schemas.openxmlformats.org/officeDocument/2006/relationships/image" Target="NULL"/><Relationship Id="rId47" Type="http://schemas.openxmlformats.org/officeDocument/2006/relationships/customXml" Target="../ink/ink282.xml"/><Relationship Id="rId50" Type="http://schemas.openxmlformats.org/officeDocument/2006/relationships/image" Target="NULL"/><Relationship Id="rId55" Type="http://schemas.openxmlformats.org/officeDocument/2006/relationships/customXml" Target="../ink/ink288.xml"/><Relationship Id="rId7" Type="http://schemas.openxmlformats.org/officeDocument/2006/relationships/customXml" Target="../ink/ink263.xml"/><Relationship Id="rId2" Type="http://schemas.openxmlformats.org/officeDocument/2006/relationships/image" Target="../media/image128.png"/><Relationship Id="rId16" Type="http://schemas.openxmlformats.org/officeDocument/2006/relationships/image" Target="../media/image11.svg"/><Relationship Id="rId29" Type="http://schemas.openxmlformats.org/officeDocument/2006/relationships/image" Target="../media/image7.svg"/><Relationship Id="rId11" Type="http://schemas.openxmlformats.org/officeDocument/2006/relationships/customXml" Target="../ink/ink265.xml"/><Relationship Id="rId32" Type="http://schemas.openxmlformats.org/officeDocument/2006/relationships/customXml" Target="../ink/ink272.xml"/><Relationship Id="rId37" Type="http://schemas.openxmlformats.org/officeDocument/2006/relationships/customXml" Target="../ink/ink275.xml"/><Relationship Id="rId40" Type="http://schemas.openxmlformats.org/officeDocument/2006/relationships/image" Target="NULL"/><Relationship Id="rId45" Type="http://schemas.openxmlformats.org/officeDocument/2006/relationships/customXml" Target="../ink/ink280.xml"/><Relationship Id="rId53" Type="http://schemas.openxmlformats.org/officeDocument/2006/relationships/customXml" Target="../ink/ink286.xml"/><Relationship Id="rId5" Type="http://schemas.openxmlformats.org/officeDocument/2006/relationships/customXml" Target="../ink/ink262.xml"/><Relationship Id="rId15" Type="http://schemas.openxmlformats.org/officeDocument/2006/relationships/image" Target="../media/image10.png"/><Relationship Id="rId28" Type="http://schemas.openxmlformats.org/officeDocument/2006/relationships/image" Target="../media/image6.png"/><Relationship Id="rId36" Type="http://schemas.openxmlformats.org/officeDocument/2006/relationships/customXml" Target="../ink/ink274.xml"/><Relationship Id="rId49" Type="http://schemas.openxmlformats.org/officeDocument/2006/relationships/customXml" Target="../ink/ink283.xml"/><Relationship Id="rId10" Type="http://schemas.openxmlformats.org/officeDocument/2006/relationships/image" Target="NULL"/><Relationship Id="rId19" Type="http://schemas.openxmlformats.org/officeDocument/2006/relationships/customXml" Target="../ink/ink268.xml"/><Relationship Id="rId31" Type="http://schemas.openxmlformats.org/officeDocument/2006/relationships/image" Target="NULL"/><Relationship Id="rId44" Type="http://schemas.openxmlformats.org/officeDocument/2006/relationships/image" Target="NULL"/><Relationship Id="rId52" Type="http://schemas.openxmlformats.org/officeDocument/2006/relationships/customXml" Target="../ink/ink285.xml"/><Relationship Id="rId4" Type="http://schemas.openxmlformats.org/officeDocument/2006/relationships/image" Target="../media/image115.png"/><Relationship Id="rId9" Type="http://schemas.openxmlformats.org/officeDocument/2006/relationships/customXml" Target="../ink/ink264.xml"/><Relationship Id="rId14" Type="http://schemas.openxmlformats.org/officeDocument/2006/relationships/customXml" Target="../ink/ink267.xml"/><Relationship Id="rId27" Type="http://schemas.openxmlformats.org/officeDocument/2006/relationships/customXml" Target="../ink/ink270.xml"/><Relationship Id="rId30" Type="http://schemas.openxmlformats.org/officeDocument/2006/relationships/customXml" Target="../ink/ink271.xml"/><Relationship Id="rId35" Type="http://schemas.openxmlformats.org/officeDocument/2006/relationships/image" Target="../media/image130.png"/><Relationship Id="rId43" Type="http://schemas.openxmlformats.org/officeDocument/2006/relationships/customXml" Target="../ink/ink279.xml"/><Relationship Id="rId48" Type="http://schemas.openxmlformats.org/officeDocument/2006/relationships/image" Target="../media/image132.png"/><Relationship Id="rId8" Type="http://schemas.openxmlformats.org/officeDocument/2006/relationships/image" Target="NULL"/><Relationship Id="rId51" Type="http://schemas.openxmlformats.org/officeDocument/2006/relationships/customXml" Target="../ink/ink284.xml"/><Relationship Id="rId3" Type="http://schemas.openxmlformats.org/officeDocument/2006/relationships/image" Target="../media/image3.png"/><Relationship Id="rId12" Type="http://schemas.openxmlformats.org/officeDocument/2006/relationships/image" Target="NULL"/><Relationship Id="rId17" Type="http://schemas.openxmlformats.org/officeDocument/2006/relationships/image" Target="../media/image12.png"/><Relationship Id="rId25" Type="http://schemas.openxmlformats.org/officeDocument/2006/relationships/image" Target="NULL"/><Relationship Id="rId33" Type="http://schemas.openxmlformats.org/officeDocument/2006/relationships/customXml" Target="../ink/ink273.xml"/><Relationship Id="rId38" Type="http://schemas.openxmlformats.org/officeDocument/2006/relationships/customXml" Target="../ink/ink276.xml"/><Relationship Id="rId46" Type="http://schemas.openxmlformats.org/officeDocument/2006/relationships/customXml" Target="../ink/ink281.xml"/><Relationship Id="rId41" Type="http://schemas.openxmlformats.org/officeDocument/2006/relationships/customXml" Target="../ink/ink278.xml"/><Relationship Id="rId54" Type="http://schemas.openxmlformats.org/officeDocument/2006/relationships/customXml" Target="../ink/ink287.xml"/><Relationship Id="rId1" Type="http://schemas.openxmlformats.org/officeDocument/2006/relationships/slideLayout" Target="../slideLayouts/slideLayout1.xml"/><Relationship Id="rId6" Type="http://schemas.openxmlformats.org/officeDocument/2006/relationships/image" Target="NULL"/></Relationships>
</file>

<file path=ppt/slides/_rels/slide22.xml.rels><?xml version="1.0" encoding="UTF-8" standalone="yes"?>
<Relationships xmlns="http://schemas.openxmlformats.org/package/2006/relationships"><Relationship Id="rId13" Type="http://schemas.openxmlformats.org/officeDocument/2006/relationships/customXml" Target="../ink/ink291.xml"/><Relationship Id="rId18" Type="http://schemas.openxmlformats.org/officeDocument/2006/relationships/customXml" Target="../ink/ink294.xml"/><Relationship Id="rId51" Type="http://schemas.openxmlformats.org/officeDocument/2006/relationships/customXml" Target="../ink/ink299.xml"/><Relationship Id="rId8" Type="http://schemas.openxmlformats.org/officeDocument/2006/relationships/image" Target="NULL"/><Relationship Id="rId3" Type="http://schemas.openxmlformats.org/officeDocument/2006/relationships/image" Target="../media/image135.png"/><Relationship Id="rId21" Type="http://schemas.openxmlformats.org/officeDocument/2006/relationships/customXml" Target="../ink/ink296.xml"/><Relationship Id="rId50" Type="http://schemas.openxmlformats.org/officeDocument/2006/relationships/image" Target="NULL"/><Relationship Id="rId55" Type="http://schemas.openxmlformats.org/officeDocument/2006/relationships/customXml" Target="../ink/ink303.xml"/><Relationship Id="rId12" Type="http://schemas.openxmlformats.org/officeDocument/2006/relationships/customXml" Target="../ink/ink290.xml"/><Relationship Id="rId7" Type="http://schemas.openxmlformats.org/officeDocument/2006/relationships/image" Target="../media/image73.png"/><Relationship Id="rId17" Type="http://schemas.openxmlformats.org/officeDocument/2006/relationships/image" Target="../media/image1320.png"/><Relationship Id="rId2" Type="http://schemas.openxmlformats.org/officeDocument/2006/relationships/image" Target="../media/image134.png"/><Relationship Id="rId16" Type="http://schemas.openxmlformats.org/officeDocument/2006/relationships/customXml" Target="../ink/ink293.xml"/><Relationship Id="rId20" Type="http://schemas.openxmlformats.org/officeDocument/2006/relationships/image" Target="../media/image133.png"/><Relationship Id="rId54" Type="http://schemas.openxmlformats.org/officeDocument/2006/relationships/customXml" Target="../ink/ink302.xml"/><Relationship Id="rId1" Type="http://schemas.openxmlformats.org/officeDocument/2006/relationships/slideLayout" Target="../slideLayouts/slideLayout1.xml"/><Relationship Id="rId6" Type="http://schemas.openxmlformats.org/officeDocument/2006/relationships/customXml" Target="../ink/ink289.xml"/><Relationship Id="rId11" Type="http://schemas.openxmlformats.org/officeDocument/2006/relationships/image" Target="../media/image91.png"/><Relationship Id="rId53" Type="http://schemas.openxmlformats.org/officeDocument/2006/relationships/customXml" Target="../ink/ink301.xml"/><Relationship Id="rId58" Type="http://schemas.openxmlformats.org/officeDocument/2006/relationships/customXml" Target="../ink/ink306.xml"/><Relationship Id="rId5" Type="http://schemas.openxmlformats.org/officeDocument/2006/relationships/image" Target="../media/image136.png"/><Relationship Id="rId15" Type="http://schemas.openxmlformats.org/officeDocument/2006/relationships/image" Target="../media/image131.png"/><Relationship Id="rId23" Type="http://schemas.openxmlformats.org/officeDocument/2006/relationships/customXml" Target="../ink/ink298.xml"/><Relationship Id="rId57" Type="http://schemas.openxmlformats.org/officeDocument/2006/relationships/customXml" Target="../ink/ink305.xml"/><Relationship Id="rId19" Type="http://schemas.openxmlformats.org/officeDocument/2006/relationships/customXml" Target="../ink/ink295.xml"/><Relationship Id="rId52" Type="http://schemas.openxmlformats.org/officeDocument/2006/relationships/customXml" Target="../ink/ink300.xml"/><Relationship Id="rId10" Type="http://schemas.openxmlformats.org/officeDocument/2006/relationships/image" Target="NULL"/><Relationship Id="rId4" Type="http://schemas.openxmlformats.org/officeDocument/2006/relationships/image" Target="../media/image3.png"/><Relationship Id="rId9" Type="http://schemas.openxmlformats.org/officeDocument/2006/relationships/image" Target="../media/image79.png"/><Relationship Id="rId14" Type="http://schemas.openxmlformats.org/officeDocument/2006/relationships/customXml" Target="../ink/ink292.xml"/><Relationship Id="rId22" Type="http://schemas.openxmlformats.org/officeDocument/2006/relationships/customXml" Target="../ink/ink297.xml"/><Relationship Id="rId56" Type="http://schemas.openxmlformats.org/officeDocument/2006/relationships/customXml" Target="../ink/ink304.xml"/></Relationships>
</file>

<file path=ppt/slides/_rels/slide2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6.png"/><Relationship Id="rId2" Type="http://schemas.openxmlformats.org/officeDocument/2006/relationships/image" Target="../media/image8.png"/><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customXml" Target="../ink/ink11.xml"/><Relationship Id="rId26" Type="http://schemas.openxmlformats.org/officeDocument/2006/relationships/image" Target="../media/image24.png"/><Relationship Id="rId39" Type="http://schemas.openxmlformats.org/officeDocument/2006/relationships/customXml" Target="../ink/ink22.xml"/><Relationship Id="rId21" Type="http://schemas.openxmlformats.org/officeDocument/2006/relationships/customXml" Target="../ink/ink14.xml"/><Relationship Id="rId34" Type="http://schemas.openxmlformats.org/officeDocument/2006/relationships/image" Target="../media/image30.png"/><Relationship Id="rId42" Type="http://schemas.openxmlformats.org/officeDocument/2006/relationships/customXml" Target="../ink/ink25.xml"/><Relationship Id="rId47"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image" Target="../media/image22.png"/><Relationship Id="rId16" Type="http://schemas.openxmlformats.org/officeDocument/2006/relationships/customXml" Target="../ink/ink9.xml"/><Relationship Id="rId29" Type="http://schemas.openxmlformats.org/officeDocument/2006/relationships/image" Target="../media/image6.png"/><Relationship Id="rId11" Type="http://schemas.openxmlformats.org/officeDocument/2006/relationships/customXml" Target="../ink/ink4.xml"/><Relationship Id="rId24" Type="http://schemas.openxmlformats.org/officeDocument/2006/relationships/customXml" Target="../ink/ink17.xml"/><Relationship Id="rId32" Type="http://schemas.openxmlformats.org/officeDocument/2006/relationships/image" Target="../media/image28.png"/><Relationship Id="rId37" Type="http://schemas.openxmlformats.org/officeDocument/2006/relationships/customXml" Target="../ink/ink20.xml"/><Relationship Id="rId40" Type="http://schemas.openxmlformats.org/officeDocument/2006/relationships/customXml" Target="../ink/ink23.xml"/><Relationship Id="rId45" Type="http://schemas.openxmlformats.org/officeDocument/2006/relationships/customXml" Target="../ink/ink27.xml"/><Relationship Id="rId5" Type="http://schemas.openxmlformats.org/officeDocument/2006/relationships/image" Target="../media/image41.png"/><Relationship Id="rId15" Type="http://schemas.openxmlformats.org/officeDocument/2006/relationships/customXml" Target="../ink/ink8.xml"/><Relationship Id="rId23" Type="http://schemas.openxmlformats.org/officeDocument/2006/relationships/customXml" Target="../ink/ink16.xml"/><Relationship Id="rId28" Type="http://schemas.openxmlformats.org/officeDocument/2006/relationships/image" Target="../media/image26.png"/><Relationship Id="rId36" Type="http://schemas.openxmlformats.org/officeDocument/2006/relationships/image" Target="../media/image17.png"/><Relationship Id="rId49" Type="http://schemas.openxmlformats.org/officeDocument/2006/relationships/customXml" Target="../ink/ink30.xml"/><Relationship Id="rId10" Type="http://schemas.openxmlformats.org/officeDocument/2006/relationships/image" Target="../media/image23.png"/><Relationship Id="rId19" Type="http://schemas.openxmlformats.org/officeDocument/2006/relationships/customXml" Target="../ink/ink12.xml"/><Relationship Id="rId31" Type="http://schemas.openxmlformats.org/officeDocument/2006/relationships/image" Target="../media/image27.png"/><Relationship Id="rId44" Type="http://schemas.openxmlformats.org/officeDocument/2006/relationships/customXml" Target="../ink/ink26.xml"/><Relationship Id="rId4" Type="http://schemas.openxmlformats.org/officeDocument/2006/relationships/customXml" Target="../ink/ink1.xml"/><Relationship Id="rId9" Type="http://schemas.openxmlformats.org/officeDocument/2006/relationships/image" Target="../media/image68.png"/><Relationship Id="rId14" Type="http://schemas.openxmlformats.org/officeDocument/2006/relationships/customXml" Target="../ink/ink7.xml"/><Relationship Id="rId22" Type="http://schemas.openxmlformats.org/officeDocument/2006/relationships/customXml" Target="../ink/ink15.xml"/><Relationship Id="rId27" Type="http://schemas.openxmlformats.org/officeDocument/2006/relationships/image" Target="../media/image25.png"/><Relationship Id="rId30" Type="http://schemas.openxmlformats.org/officeDocument/2006/relationships/image" Target="../media/image7.svg"/><Relationship Id="rId35" Type="http://schemas.openxmlformats.org/officeDocument/2006/relationships/customXml" Target="../ink/ink19.xml"/><Relationship Id="rId43" Type="http://schemas.openxmlformats.org/officeDocument/2006/relationships/image" Target="../media/image180.png"/><Relationship Id="rId48" Type="http://schemas.openxmlformats.org/officeDocument/2006/relationships/customXml" Target="../ink/ink29.xml"/><Relationship Id="rId8" Type="http://schemas.openxmlformats.org/officeDocument/2006/relationships/customXml" Target="../ink/ink3.xml"/><Relationship Id="rId3" Type="http://schemas.openxmlformats.org/officeDocument/2006/relationships/image" Target="../media/image3.png"/><Relationship Id="rId12" Type="http://schemas.openxmlformats.org/officeDocument/2006/relationships/customXml" Target="../ink/ink5.xml"/><Relationship Id="rId17" Type="http://schemas.openxmlformats.org/officeDocument/2006/relationships/customXml" Target="../ink/ink10.xml"/><Relationship Id="rId25" Type="http://schemas.openxmlformats.org/officeDocument/2006/relationships/customXml" Target="../ink/ink18.xml"/><Relationship Id="rId33" Type="http://schemas.openxmlformats.org/officeDocument/2006/relationships/image" Target="../media/image29.svg"/><Relationship Id="rId38" Type="http://schemas.openxmlformats.org/officeDocument/2006/relationships/customXml" Target="../ink/ink21.xml"/><Relationship Id="rId46" Type="http://schemas.openxmlformats.org/officeDocument/2006/relationships/customXml" Target="../ink/ink28.xml"/><Relationship Id="rId20" Type="http://schemas.openxmlformats.org/officeDocument/2006/relationships/customXml" Target="../ink/ink13.xml"/><Relationship Id="rId41" Type="http://schemas.openxmlformats.org/officeDocument/2006/relationships/customXml" Target="../ink/ink24.xml"/><Relationship Id="rId1" Type="http://schemas.openxmlformats.org/officeDocument/2006/relationships/slideLayout" Target="../slideLayouts/slideLayout1.xml"/><Relationship Id="rId6" Type="http://schemas.openxmlformats.org/officeDocument/2006/relationships/customXml" Target="../ink/ink2.xml"/></Relationships>
</file>

<file path=ppt/slides/_rels/slide5.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customXml" Target="../ink/ink39.xml"/><Relationship Id="rId26" Type="http://schemas.openxmlformats.org/officeDocument/2006/relationships/customXml" Target="../ink/ink45.xml"/><Relationship Id="rId39" Type="http://schemas.openxmlformats.org/officeDocument/2006/relationships/image" Target="../media/image36.png"/><Relationship Id="rId21" Type="http://schemas.openxmlformats.org/officeDocument/2006/relationships/customXml" Target="../ink/ink41.xml"/><Relationship Id="rId34" Type="http://schemas.openxmlformats.org/officeDocument/2006/relationships/customXml" Target="../ink/ink51.xml"/><Relationship Id="rId42" Type="http://schemas.openxmlformats.org/officeDocument/2006/relationships/image" Target="../media/image39.png"/><Relationship Id="rId47" Type="http://schemas.openxmlformats.org/officeDocument/2006/relationships/image" Target="../media/image91.png"/><Relationship Id="rId50" Type="http://schemas.openxmlformats.org/officeDocument/2006/relationships/customXml" Target="../ink/ink57.xml"/><Relationship Id="rId7" Type="http://schemas.openxmlformats.org/officeDocument/2006/relationships/customXml" Target="../ink/ink32.xml"/><Relationship Id="rId2" Type="http://schemas.openxmlformats.org/officeDocument/2006/relationships/image" Target="../media/image31.png"/><Relationship Id="rId16" Type="http://schemas.openxmlformats.org/officeDocument/2006/relationships/image" Target="../media/image34.png"/><Relationship Id="rId29" Type="http://schemas.openxmlformats.org/officeDocument/2006/relationships/customXml" Target="../ink/ink47.xml"/><Relationship Id="rId11" Type="http://schemas.openxmlformats.org/officeDocument/2006/relationships/customXml" Target="../ink/ink34.xml"/><Relationship Id="rId24" Type="http://schemas.openxmlformats.org/officeDocument/2006/relationships/image" Target="../media/image200.png"/><Relationship Id="rId32" Type="http://schemas.openxmlformats.org/officeDocument/2006/relationships/image" Target="../media/image35.png"/><Relationship Id="rId37" Type="http://schemas.openxmlformats.org/officeDocument/2006/relationships/customXml" Target="../ink/ink53.xml"/><Relationship Id="rId40" Type="http://schemas.openxmlformats.org/officeDocument/2006/relationships/image" Target="../media/image37.png"/><Relationship Id="rId45" Type="http://schemas.openxmlformats.org/officeDocument/2006/relationships/image" Target="../media/image43.png"/><Relationship Id="rId5" Type="http://schemas.openxmlformats.org/officeDocument/2006/relationships/customXml" Target="../ink/ink31.xml"/><Relationship Id="rId15" Type="http://schemas.openxmlformats.org/officeDocument/2006/relationships/customXml" Target="../ink/ink37.xml"/><Relationship Id="rId23" Type="http://schemas.openxmlformats.org/officeDocument/2006/relationships/customXml" Target="../ink/ink43.xml"/><Relationship Id="rId28" Type="http://schemas.openxmlformats.org/officeDocument/2006/relationships/image" Target="../media/image21.png"/><Relationship Id="rId36" Type="http://schemas.openxmlformats.org/officeDocument/2006/relationships/image" Target="../media/image230.png"/><Relationship Id="rId49"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customXml" Target="../ink/ink40.xml"/><Relationship Id="rId31" Type="http://schemas.openxmlformats.org/officeDocument/2006/relationships/customXml" Target="../ink/ink49.xml"/><Relationship Id="rId44" Type="http://schemas.openxmlformats.org/officeDocument/2006/relationships/image" Target="../media/image42.png"/><Relationship Id="rId52"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customXml" Target="../ink/ink33.xml"/><Relationship Id="rId14" Type="http://schemas.openxmlformats.org/officeDocument/2006/relationships/customXml" Target="../ink/ink36.xml"/><Relationship Id="rId22" Type="http://schemas.openxmlformats.org/officeDocument/2006/relationships/customXml" Target="../ink/ink42.xml"/><Relationship Id="rId27" Type="http://schemas.openxmlformats.org/officeDocument/2006/relationships/customXml" Target="../ink/ink46.xml"/><Relationship Id="rId30" Type="http://schemas.openxmlformats.org/officeDocument/2006/relationships/customXml" Target="../ink/ink48.xml"/><Relationship Id="rId35" Type="http://schemas.openxmlformats.org/officeDocument/2006/relationships/customXml" Target="../ink/ink52.xml"/><Relationship Id="rId43" Type="http://schemas.openxmlformats.org/officeDocument/2006/relationships/image" Target="../media/image40.png"/><Relationship Id="rId48" Type="http://schemas.openxmlformats.org/officeDocument/2006/relationships/customXml" Target="../ink/ink56.xml"/><Relationship Id="rId8" Type="http://schemas.openxmlformats.org/officeDocument/2006/relationships/image" Target="../media/image51.png"/><Relationship Id="rId51" Type="http://schemas.openxmlformats.org/officeDocument/2006/relationships/image" Target="../media/image79.png"/><Relationship Id="rId3" Type="http://schemas.openxmlformats.org/officeDocument/2006/relationships/image" Target="../media/image3.png"/><Relationship Id="rId12" Type="http://schemas.openxmlformats.org/officeDocument/2006/relationships/image" Target="../media/image33.png"/><Relationship Id="rId17" Type="http://schemas.openxmlformats.org/officeDocument/2006/relationships/customXml" Target="../ink/ink38.xml"/><Relationship Id="rId25" Type="http://schemas.openxmlformats.org/officeDocument/2006/relationships/customXml" Target="../ink/ink44.xml"/><Relationship Id="rId33" Type="http://schemas.openxmlformats.org/officeDocument/2006/relationships/customXml" Target="../ink/ink50.xml"/><Relationship Id="rId38" Type="http://schemas.openxmlformats.org/officeDocument/2006/relationships/customXml" Target="../ink/ink54.xml"/><Relationship Id="rId46" Type="http://schemas.openxmlformats.org/officeDocument/2006/relationships/customXml" Target="../ink/ink55.xml"/><Relationship Id="rId20" Type="http://schemas.openxmlformats.org/officeDocument/2006/relationships/image" Target="../media/image190.png"/><Relationship Id="rId41"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6.png"/><Relationship Id="rId18" Type="http://schemas.openxmlformats.org/officeDocument/2006/relationships/image" Target="../media/image48.svg"/><Relationship Id="rId26" Type="http://schemas.openxmlformats.org/officeDocument/2006/relationships/image" Target="../media/image55.svg"/><Relationship Id="rId3" Type="http://schemas.openxmlformats.org/officeDocument/2006/relationships/image" Target="../media/image45.png"/><Relationship Id="rId21" Type="http://schemas.openxmlformats.org/officeDocument/2006/relationships/image" Target="../media/image52.png"/><Relationship Id="rId7" Type="http://schemas.openxmlformats.org/officeDocument/2006/relationships/image" Target="../media/image11.svg"/><Relationship Id="rId12" Type="http://schemas.openxmlformats.org/officeDocument/2006/relationships/image" Target="../media/image15.svg"/><Relationship Id="rId17" Type="http://schemas.openxmlformats.org/officeDocument/2006/relationships/image" Target="../media/image47.png"/><Relationship Id="rId25" Type="http://schemas.openxmlformats.org/officeDocument/2006/relationships/image" Target="../media/image54.png"/><Relationship Id="rId2" Type="http://schemas.openxmlformats.org/officeDocument/2006/relationships/image" Target="../media/image44.png"/><Relationship Id="rId16" Type="http://schemas.openxmlformats.org/officeDocument/2006/relationships/image" Target="../media/image19.svg"/><Relationship Id="rId20" Type="http://schemas.openxmlformats.org/officeDocument/2006/relationships/image" Target="../media/image50.sv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1.svg"/><Relationship Id="rId5" Type="http://schemas.openxmlformats.org/officeDocument/2006/relationships/image" Target="../media/image31.png"/><Relationship Id="rId15" Type="http://schemas.openxmlformats.org/officeDocument/2006/relationships/image" Target="../media/image18.png"/><Relationship Id="rId23" Type="http://schemas.openxmlformats.org/officeDocument/2006/relationships/image" Target="../media/image20.png"/><Relationship Id="rId10" Type="http://schemas.openxmlformats.org/officeDocument/2006/relationships/image" Target="../media/image13.svg"/><Relationship Id="rId19"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53.svg"/><Relationship Id="rId27"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56.pn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13.svg"/><Relationship Id="rId5" Type="http://schemas.openxmlformats.org/officeDocument/2006/relationships/image" Target="../media/image58.pn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57.png"/><Relationship Id="rId9" Type="http://schemas.openxmlformats.org/officeDocument/2006/relationships/image" Target="../media/image11.sv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3" Type="http://schemas.openxmlformats.org/officeDocument/2006/relationships/image" Target="../media/image61.png"/><Relationship Id="rId7" Type="http://schemas.openxmlformats.org/officeDocument/2006/relationships/image" Target="../media/image21.svg"/><Relationship Id="rId12" Type="http://schemas.openxmlformats.org/officeDocument/2006/relationships/image" Target="../media/image7.sv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6.png"/><Relationship Id="rId5" Type="http://schemas.openxmlformats.org/officeDocument/2006/relationships/image" Target="../media/image36.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55.svg"/><Relationship Id="rId14" Type="http://schemas.openxmlformats.org/officeDocument/2006/relationships/image" Target="../media/image53.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31.png"/><Relationship Id="rId12"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14.png"/><Relationship Id="rId5" Type="http://schemas.openxmlformats.org/officeDocument/2006/relationships/image" Target="../media/image63.png"/><Relationship Id="rId10" Type="http://schemas.openxmlformats.org/officeDocument/2006/relationships/image" Target="../media/image13.svg"/><Relationship Id="rId4" Type="http://schemas.openxmlformats.org/officeDocument/2006/relationships/image" Target="../media/image37.png"/><Relationship Id="rId9" Type="http://schemas.openxmlformats.org/officeDocument/2006/relationships/image" Target="../media/image1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18194-E8B9-917E-63EA-25124117B0DA}"/>
              </a:ext>
            </a:extLst>
          </p:cNvPr>
          <p:cNvPicPr>
            <a:picLocks noChangeAspect="1"/>
          </p:cNvPicPr>
          <p:nvPr/>
        </p:nvPicPr>
        <p:blipFill>
          <a:blip r:embed="rId2"/>
          <a:stretch>
            <a:fillRect/>
          </a:stretch>
        </p:blipFill>
        <p:spPr>
          <a:xfrm>
            <a:off x="751623" y="829758"/>
            <a:ext cx="5235216" cy="3180393"/>
          </a:xfrm>
          <a:prstGeom prst="rect">
            <a:avLst/>
          </a:prstGeom>
        </p:spPr>
      </p:pic>
      <p:cxnSp>
        <p:nvCxnSpPr>
          <p:cNvPr id="9" name="Straight Connector 8">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68277" y="1570814"/>
            <a:ext cx="0" cy="3710227"/>
          </a:xfrm>
          <a:prstGeom prst="line">
            <a:avLst/>
          </a:prstGeom>
          <a:ln w="19050">
            <a:solidFill>
              <a:srgbClr val="FEC9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2BF7C6F-02D7-E29D-4257-444B9FD89B85}"/>
              </a:ext>
            </a:extLst>
          </p:cNvPr>
          <p:cNvPicPr>
            <a:picLocks noChangeAspect="1"/>
          </p:cNvPicPr>
          <p:nvPr/>
        </p:nvPicPr>
        <p:blipFill>
          <a:blip r:embed="rId3"/>
          <a:stretch>
            <a:fillRect/>
          </a:stretch>
        </p:blipFill>
        <p:spPr>
          <a:xfrm>
            <a:off x="7174576" y="547179"/>
            <a:ext cx="2465813" cy="4973166"/>
          </a:xfrm>
          <a:prstGeom prst="rect">
            <a:avLst/>
          </a:prstGeom>
        </p:spPr>
      </p:pic>
      <p:pic>
        <p:nvPicPr>
          <p:cNvPr id="7" name="Picture 6" descr="A black screen with a black background&#10;&#10;Description automatically generated">
            <a:extLst>
              <a:ext uri="{FF2B5EF4-FFF2-40B4-BE49-F238E27FC236}">
                <a16:creationId xmlns:a16="http://schemas.microsoft.com/office/drawing/2014/main" id="{458A2B3D-18E7-0F43-5F01-308CD34BC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348" y="430460"/>
            <a:ext cx="2623334" cy="5148775"/>
          </a:xfrm>
          <a:prstGeom prst="rect">
            <a:avLst/>
          </a:prstGeom>
        </p:spPr>
      </p:pic>
      <p:sp>
        <p:nvSpPr>
          <p:cNvPr id="8" name="TextBox 7">
            <a:extLst>
              <a:ext uri="{FF2B5EF4-FFF2-40B4-BE49-F238E27FC236}">
                <a16:creationId xmlns:a16="http://schemas.microsoft.com/office/drawing/2014/main" id="{EA5DC549-7248-2C66-6A46-0B76C4A1DA03}"/>
              </a:ext>
            </a:extLst>
          </p:cNvPr>
          <p:cNvSpPr txBox="1"/>
          <p:nvPr/>
        </p:nvSpPr>
        <p:spPr>
          <a:xfrm>
            <a:off x="7379954" y="5787292"/>
            <a:ext cx="2526046" cy="923330"/>
          </a:xfrm>
          <a:prstGeom prst="rect">
            <a:avLst/>
          </a:prstGeom>
          <a:noFill/>
        </p:spPr>
        <p:txBody>
          <a:bodyPr wrap="square" rtlCol="0">
            <a:spAutoFit/>
          </a:bodyPr>
          <a:lstStyle/>
          <a:p>
            <a:pPr algn="ctr"/>
            <a:r>
              <a:rPr lang="sr-Cyrl-RS" sz="2400" b="1" cap="small" dirty="0"/>
              <a:t>БРЗО УПУТСТВО</a:t>
            </a:r>
            <a:endParaRPr lang="sr-Latn-RS" sz="2400" b="1" cap="small" dirty="0"/>
          </a:p>
          <a:p>
            <a:pPr algn="ctr"/>
            <a:endParaRPr lang="sr-Cyrl-RS" sz="600" b="1" cap="small" dirty="0"/>
          </a:p>
          <a:p>
            <a:pPr algn="ctr"/>
            <a:r>
              <a:rPr lang="en-US" sz="2400" cap="small" dirty="0"/>
              <a:t>QUCIK TUTORIAL</a:t>
            </a:r>
            <a:endParaRPr lang="sr-Cyrl-RS" sz="2400" cap="small" dirty="0"/>
          </a:p>
        </p:txBody>
      </p:sp>
      <p:sp>
        <p:nvSpPr>
          <p:cNvPr id="10" name="AutoShape 2" descr="Circle flag of UK. 11571351 PNG">
            <a:extLst>
              <a:ext uri="{FF2B5EF4-FFF2-40B4-BE49-F238E27FC236}">
                <a16:creationId xmlns:a16="http://schemas.microsoft.com/office/drawing/2014/main" id="{5C3A4814-C9C4-D81B-B080-6B8A86986A70}"/>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A red white and blue flag&#10;&#10;Description automatically generated">
            <a:extLst>
              <a:ext uri="{FF2B5EF4-FFF2-40B4-BE49-F238E27FC236}">
                <a16:creationId xmlns:a16="http://schemas.microsoft.com/office/drawing/2014/main" id="{88A75376-9748-2050-0D13-ADFE2C2D6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689" y="6310821"/>
            <a:ext cx="369774" cy="369774"/>
          </a:xfrm>
          <a:prstGeom prst="rect">
            <a:avLst/>
          </a:prstGeom>
          <a:effectLst>
            <a:outerShdw blurRad="50800" dist="38100" dir="2700000" algn="tl" rotWithShape="0">
              <a:prstClr val="black">
                <a:alpha val="40000"/>
              </a:prstClr>
            </a:outerShdw>
          </a:effectLst>
        </p:spPr>
      </p:pic>
      <p:pic>
        <p:nvPicPr>
          <p:cNvPr id="14" name="Picture 13" descr="A red blue and white flag&#10;&#10;Description automatically generated">
            <a:extLst>
              <a:ext uri="{FF2B5EF4-FFF2-40B4-BE49-F238E27FC236}">
                <a16:creationId xmlns:a16="http://schemas.microsoft.com/office/drawing/2014/main" id="{52E9C90B-E956-8A19-336E-D8E787583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6887" y="5741748"/>
            <a:ext cx="475378" cy="475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4645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F30DA2-AAA6-43F7-C1FB-6BFF8EA18AB2}"/>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348E7A8E-3CF5-3375-0CBC-8AC9D5FF808B}"/>
              </a:ext>
            </a:extLst>
          </p:cNvPr>
          <p:cNvPicPr>
            <a:picLocks noChangeAspect="1"/>
          </p:cNvPicPr>
          <p:nvPr/>
        </p:nvPicPr>
        <p:blipFill rotWithShape="1">
          <a:blip r:embed="rId2"/>
          <a:srcRect b="67792"/>
          <a:stretch/>
        </p:blipFill>
        <p:spPr>
          <a:xfrm>
            <a:off x="7804429" y="883179"/>
            <a:ext cx="1849668" cy="1172438"/>
          </a:xfrm>
          <a:prstGeom prst="rect">
            <a:avLst/>
          </a:prstGeom>
        </p:spPr>
      </p:pic>
      <p:pic>
        <p:nvPicPr>
          <p:cNvPr id="56" name="Picture 55">
            <a:extLst>
              <a:ext uri="{FF2B5EF4-FFF2-40B4-BE49-F238E27FC236}">
                <a16:creationId xmlns:a16="http://schemas.microsoft.com/office/drawing/2014/main" id="{6F3F54D9-E0CA-2CA2-7E51-6C1F1F0794F1}"/>
              </a:ext>
            </a:extLst>
          </p:cNvPr>
          <p:cNvPicPr>
            <a:picLocks noChangeAspect="1"/>
          </p:cNvPicPr>
          <p:nvPr/>
        </p:nvPicPr>
        <p:blipFill rotWithShape="1">
          <a:blip r:embed="rId3"/>
          <a:srcRect b="5669"/>
          <a:stretch/>
        </p:blipFill>
        <p:spPr>
          <a:xfrm>
            <a:off x="2691625" y="933307"/>
            <a:ext cx="1871647" cy="3825345"/>
          </a:xfrm>
          <a:prstGeom prst="rect">
            <a:avLst/>
          </a:prstGeom>
        </p:spPr>
      </p:pic>
      <p:pic>
        <p:nvPicPr>
          <p:cNvPr id="10" name="Picture 9" descr="A black screen with a black background">
            <a:extLst>
              <a:ext uri="{FF2B5EF4-FFF2-40B4-BE49-F238E27FC236}">
                <a16:creationId xmlns:a16="http://schemas.microsoft.com/office/drawing/2014/main" id="{A32E4308-155A-D949-EDB1-66415DF1E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33" y="842471"/>
            <a:ext cx="1984885" cy="3940585"/>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851969" y="100951"/>
            <a:ext cx="1824025" cy="677108"/>
          </a:xfrm>
          <a:prstGeom prst="rect">
            <a:avLst/>
          </a:prstGeom>
          <a:noFill/>
        </p:spPr>
        <p:txBody>
          <a:bodyPr wrap="none" rtlCol="0">
            <a:spAutoFit/>
          </a:bodyPr>
          <a:lstStyle/>
          <a:p>
            <a:r>
              <a:rPr lang="sr-Cyrl-RS" sz="2000" b="1" cap="small" dirty="0">
                <a:solidFill>
                  <a:schemeClr val="bg1"/>
                </a:solidFill>
              </a:rPr>
              <a:t>ОФЛАЈН МАПЕ</a:t>
            </a:r>
          </a:p>
          <a:p>
            <a:r>
              <a:rPr lang="en-US" cap="all" dirty="0">
                <a:solidFill>
                  <a:schemeClr val="bg1"/>
                </a:solidFill>
              </a:rPr>
              <a:t>OFFLINE MAPS</a:t>
            </a:r>
            <a:endParaRPr lang="sr-Cyrl-RS" cap="all" dirty="0">
              <a:solidFill>
                <a:schemeClr val="bg1"/>
              </a:solidFill>
            </a:endParaRPr>
          </a:p>
        </p:txBody>
      </p:sp>
      <p:pic>
        <p:nvPicPr>
          <p:cNvPr id="4" name="Picture 3">
            <a:extLst>
              <a:ext uri="{FF2B5EF4-FFF2-40B4-BE49-F238E27FC236}">
                <a16:creationId xmlns:a16="http://schemas.microsoft.com/office/drawing/2014/main" id="{BB734DD2-26A3-1ACD-C944-1E4C71871A7F}"/>
              </a:ext>
            </a:extLst>
          </p:cNvPr>
          <p:cNvPicPr>
            <a:picLocks noChangeAspect="1"/>
          </p:cNvPicPr>
          <p:nvPr/>
        </p:nvPicPr>
        <p:blipFill rotWithShape="1">
          <a:blip r:embed="rId5"/>
          <a:srcRect l="4317" t="8031" r="4143" b="-1"/>
          <a:stretch/>
        </p:blipFill>
        <p:spPr>
          <a:xfrm>
            <a:off x="409280" y="243238"/>
            <a:ext cx="367055" cy="353114"/>
          </a:xfrm>
          <a:prstGeom prst="rect">
            <a:avLst/>
          </a:prstGeom>
          <a:effectLst>
            <a:glow rad="63500">
              <a:schemeClr val="bg1">
                <a:alpha val="74000"/>
              </a:schemeClr>
            </a:glow>
          </a:effectLst>
        </p:spPr>
      </p:pic>
      <p:pic>
        <p:nvPicPr>
          <p:cNvPr id="19" name="Picture 18">
            <a:extLst>
              <a:ext uri="{FF2B5EF4-FFF2-40B4-BE49-F238E27FC236}">
                <a16:creationId xmlns:a16="http://schemas.microsoft.com/office/drawing/2014/main" id="{7A7389B1-6F81-C6DA-D91D-E938D3927E47}"/>
              </a:ext>
            </a:extLst>
          </p:cNvPr>
          <p:cNvPicPr>
            <a:picLocks noChangeAspect="1"/>
          </p:cNvPicPr>
          <p:nvPr/>
        </p:nvPicPr>
        <p:blipFill>
          <a:blip r:embed="rId6"/>
          <a:stretch>
            <a:fillRect/>
          </a:stretch>
        </p:blipFill>
        <p:spPr>
          <a:xfrm>
            <a:off x="297497" y="938338"/>
            <a:ext cx="1882126" cy="3713194"/>
          </a:xfrm>
          <a:prstGeom prst="rect">
            <a:avLst/>
          </a:prstGeom>
        </p:spPr>
      </p:pic>
      <p:pic>
        <p:nvPicPr>
          <p:cNvPr id="20" name="Picture 19" descr="A black screen with a black background">
            <a:extLst>
              <a:ext uri="{FF2B5EF4-FFF2-40B4-BE49-F238E27FC236}">
                <a16:creationId xmlns:a16="http://schemas.microsoft.com/office/drawing/2014/main" id="{8FDCDCFC-D4B8-87DF-6A7F-3DDA0A758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0" y="847798"/>
            <a:ext cx="1984885" cy="3940585"/>
          </a:xfrm>
          <a:prstGeom prst="rect">
            <a:avLst/>
          </a:prstGeom>
        </p:spPr>
      </p:pic>
      <p:pic>
        <p:nvPicPr>
          <p:cNvPr id="21" name="Graphic 20" descr="Badge 1 with solid fill">
            <a:extLst>
              <a:ext uri="{FF2B5EF4-FFF2-40B4-BE49-F238E27FC236}">
                <a16:creationId xmlns:a16="http://schemas.microsoft.com/office/drawing/2014/main" id="{FDD57BAB-D64F-4FE6-5F6C-3B89150E24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84856" y="2701198"/>
            <a:ext cx="360000" cy="360000"/>
          </a:xfrm>
          <a:prstGeom prst="rect">
            <a:avLst/>
          </a:prstGeom>
        </p:spPr>
      </p:pic>
      <p:sp>
        <p:nvSpPr>
          <p:cNvPr id="22" name="TextBox 21">
            <a:extLst>
              <a:ext uri="{FF2B5EF4-FFF2-40B4-BE49-F238E27FC236}">
                <a16:creationId xmlns:a16="http://schemas.microsoft.com/office/drawing/2014/main" id="{651083D4-1AD5-BA4B-9680-BCA58CB9AAEC}"/>
              </a:ext>
            </a:extLst>
          </p:cNvPr>
          <p:cNvSpPr txBox="1"/>
          <p:nvPr/>
        </p:nvSpPr>
        <p:spPr>
          <a:xfrm>
            <a:off x="-10168" y="4926463"/>
            <a:ext cx="2400670" cy="400110"/>
          </a:xfrm>
          <a:prstGeom prst="rect">
            <a:avLst/>
          </a:prstGeom>
          <a:noFill/>
        </p:spPr>
        <p:txBody>
          <a:bodyPr wrap="square" rtlCol="0">
            <a:spAutoFit/>
          </a:bodyPr>
          <a:lstStyle/>
          <a:p>
            <a:pPr algn="ctr"/>
            <a:r>
              <a:rPr lang="en-US" sz="1000" b="1" cap="small" dirty="0"/>
              <a:t>1. </a:t>
            </a:r>
            <a:r>
              <a:rPr lang="sr-Cyrl-RS" sz="1000" b="1" cap="small" dirty="0"/>
              <a:t>Притисните дугме за главни мени, затим дугме </a:t>
            </a:r>
            <a:r>
              <a:rPr lang="sr-Cyrl-RS" sz="1000" b="1" cap="small" dirty="0" err="1">
                <a:solidFill>
                  <a:srgbClr val="FF0000"/>
                </a:solidFill>
              </a:rPr>
              <a:t>офлајн</a:t>
            </a:r>
            <a:r>
              <a:rPr lang="sr-Cyrl-RS" sz="1000" b="1" cap="small" dirty="0">
                <a:solidFill>
                  <a:srgbClr val="FF0000"/>
                </a:solidFill>
              </a:rPr>
              <a:t> мапе</a:t>
            </a:r>
          </a:p>
        </p:txBody>
      </p:sp>
      <p:pic>
        <p:nvPicPr>
          <p:cNvPr id="27" name="Graphic 26" descr="Badge with solid fill">
            <a:extLst>
              <a:ext uri="{FF2B5EF4-FFF2-40B4-BE49-F238E27FC236}">
                <a16:creationId xmlns:a16="http://schemas.microsoft.com/office/drawing/2014/main" id="{72D90CF2-4F72-F895-D06D-25B0E6774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45342" y="1316165"/>
            <a:ext cx="360000" cy="360000"/>
          </a:xfrm>
          <a:prstGeom prst="rect">
            <a:avLst/>
          </a:prstGeom>
        </p:spPr>
      </p:pic>
      <p:pic>
        <p:nvPicPr>
          <p:cNvPr id="28" name="Graphic 27" descr="Badge 3 with solid fill">
            <a:extLst>
              <a:ext uri="{FF2B5EF4-FFF2-40B4-BE49-F238E27FC236}">
                <a16:creationId xmlns:a16="http://schemas.microsoft.com/office/drawing/2014/main" id="{7480965D-3874-6CAD-1A2E-A02B0636F3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63765" y="1799382"/>
            <a:ext cx="360000" cy="360000"/>
          </a:xfrm>
          <a:prstGeom prst="rect">
            <a:avLst/>
          </a:prstGeom>
        </p:spPr>
      </p:pic>
      <p:pic>
        <p:nvPicPr>
          <p:cNvPr id="29" name="Graphic 28" descr="Badge 4 with solid fill">
            <a:extLst>
              <a:ext uri="{FF2B5EF4-FFF2-40B4-BE49-F238E27FC236}">
                <a16:creationId xmlns:a16="http://schemas.microsoft.com/office/drawing/2014/main" id="{9A70C5DD-5300-BF98-992F-823C92E68F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19012" y="1468035"/>
            <a:ext cx="360000" cy="360000"/>
          </a:xfrm>
          <a:prstGeom prst="rect">
            <a:avLst/>
          </a:prstGeom>
        </p:spPr>
      </p:pic>
      <p:pic>
        <p:nvPicPr>
          <p:cNvPr id="60" name="Picture 59">
            <a:extLst>
              <a:ext uri="{FF2B5EF4-FFF2-40B4-BE49-F238E27FC236}">
                <a16:creationId xmlns:a16="http://schemas.microsoft.com/office/drawing/2014/main" id="{91F13203-F94C-4866-2D73-CD3FB1794A56}"/>
              </a:ext>
            </a:extLst>
          </p:cNvPr>
          <p:cNvPicPr>
            <a:picLocks noChangeAspect="1"/>
          </p:cNvPicPr>
          <p:nvPr/>
        </p:nvPicPr>
        <p:blipFill rotWithShape="1">
          <a:blip r:embed="rId15"/>
          <a:srcRect b="53354"/>
          <a:stretch/>
        </p:blipFill>
        <p:spPr>
          <a:xfrm>
            <a:off x="5256330" y="2859423"/>
            <a:ext cx="1862342" cy="1726633"/>
          </a:xfrm>
          <a:prstGeom prst="rect">
            <a:avLst/>
          </a:prstGeom>
        </p:spPr>
      </p:pic>
      <p:pic>
        <p:nvPicPr>
          <p:cNvPr id="52" name="Picture 51" descr="A black screen with a black background">
            <a:extLst>
              <a:ext uri="{FF2B5EF4-FFF2-40B4-BE49-F238E27FC236}">
                <a16:creationId xmlns:a16="http://schemas.microsoft.com/office/drawing/2014/main" id="{2A52D030-C626-5A20-A11F-444FDD175F33}"/>
              </a:ext>
            </a:extLst>
          </p:cNvPr>
          <p:cNvPicPr>
            <a:picLocks noChangeAspect="1"/>
          </p:cNvPicPr>
          <p:nvPr/>
        </p:nvPicPr>
        <p:blipFill rotWithShape="1">
          <a:blip r:embed="rId4">
            <a:extLst>
              <a:ext uri="{28A0092B-C50C-407E-A947-70E740481C1C}">
                <a14:useLocalDpi xmlns:a14="http://schemas.microsoft.com/office/drawing/2010/main" val="0"/>
              </a:ext>
            </a:extLst>
          </a:blip>
          <a:srcRect b="54397"/>
          <a:stretch/>
        </p:blipFill>
        <p:spPr>
          <a:xfrm>
            <a:off x="5196071" y="2779003"/>
            <a:ext cx="1984885" cy="1797028"/>
          </a:xfrm>
          <a:prstGeom prst="rect">
            <a:avLst/>
          </a:prstGeom>
        </p:spPr>
      </p:pic>
      <p:pic>
        <p:nvPicPr>
          <p:cNvPr id="58" name="Picture 57">
            <a:extLst>
              <a:ext uri="{FF2B5EF4-FFF2-40B4-BE49-F238E27FC236}">
                <a16:creationId xmlns:a16="http://schemas.microsoft.com/office/drawing/2014/main" id="{7F5EDFBA-347E-84A5-3381-44DA97C47D29}"/>
              </a:ext>
            </a:extLst>
          </p:cNvPr>
          <p:cNvPicPr>
            <a:picLocks noChangeAspect="1"/>
          </p:cNvPicPr>
          <p:nvPr/>
        </p:nvPicPr>
        <p:blipFill rotWithShape="1">
          <a:blip r:embed="rId16"/>
          <a:srcRect b="55492"/>
          <a:stretch/>
        </p:blipFill>
        <p:spPr>
          <a:xfrm>
            <a:off x="5289244" y="900915"/>
            <a:ext cx="1842619" cy="1627018"/>
          </a:xfrm>
          <a:prstGeom prst="rect">
            <a:avLst/>
          </a:prstGeom>
        </p:spPr>
      </p:pic>
      <p:pic>
        <p:nvPicPr>
          <p:cNvPr id="51" name="Picture 50" descr="A black screen with a black background">
            <a:extLst>
              <a:ext uri="{FF2B5EF4-FFF2-40B4-BE49-F238E27FC236}">
                <a16:creationId xmlns:a16="http://schemas.microsoft.com/office/drawing/2014/main" id="{BE896C5E-84A8-1595-ABF0-C61A1DA3B64B}"/>
              </a:ext>
            </a:extLst>
          </p:cNvPr>
          <p:cNvPicPr>
            <a:picLocks noChangeAspect="1"/>
          </p:cNvPicPr>
          <p:nvPr/>
        </p:nvPicPr>
        <p:blipFill rotWithShape="1">
          <a:blip r:embed="rId4">
            <a:extLst>
              <a:ext uri="{28A0092B-C50C-407E-A947-70E740481C1C}">
                <a14:useLocalDpi xmlns:a14="http://schemas.microsoft.com/office/drawing/2010/main" val="0"/>
              </a:ext>
            </a:extLst>
          </a:blip>
          <a:srcRect b="56553"/>
          <a:stretch/>
        </p:blipFill>
        <p:spPr>
          <a:xfrm>
            <a:off x="5216771" y="815872"/>
            <a:ext cx="1984885" cy="1712061"/>
          </a:xfrm>
          <a:prstGeom prst="rect">
            <a:avLst/>
          </a:prstGeom>
        </p:spPr>
      </p:pic>
      <p:pic>
        <p:nvPicPr>
          <p:cNvPr id="30" name="Graphic 29" descr="Badge 5 with solid fill">
            <a:extLst>
              <a:ext uri="{FF2B5EF4-FFF2-40B4-BE49-F238E27FC236}">
                <a16:creationId xmlns:a16="http://schemas.microsoft.com/office/drawing/2014/main" id="{9A37F782-D57B-3787-BA4A-986B3F82112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65606" y="1040121"/>
            <a:ext cx="360000" cy="360000"/>
          </a:xfrm>
          <a:prstGeom prst="rect">
            <a:avLst/>
          </a:prstGeom>
        </p:spPr>
      </p:pic>
      <p:pic>
        <p:nvPicPr>
          <p:cNvPr id="34" name="Graphic 33" descr="Badge 6 with solid fill">
            <a:extLst>
              <a:ext uri="{FF2B5EF4-FFF2-40B4-BE49-F238E27FC236}">
                <a16:creationId xmlns:a16="http://schemas.microsoft.com/office/drawing/2014/main" id="{E89F7244-C786-587D-69D4-286D72CC1D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89215" y="1458296"/>
            <a:ext cx="360000" cy="360000"/>
          </a:xfrm>
          <a:prstGeom prst="rect">
            <a:avLst/>
          </a:prstGeom>
        </p:spPr>
      </p:pic>
      <p:pic>
        <p:nvPicPr>
          <p:cNvPr id="35" name="Graphic 34" descr="Badge 7 with solid fill">
            <a:extLst>
              <a:ext uri="{FF2B5EF4-FFF2-40B4-BE49-F238E27FC236}">
                <a16:creationId xmlns:a16="http://schemas.microsoft.com/office/drawing/2014/main" id="{B47DD7D6-02F2-7022-108C-AEEBD8B7B52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264415" y="3482789"/>
            <a:ext cx="360000" cy="360000"/>
          </a:xfrm>
          <a:prstGeom prst="rect">
            <a:avLst/>
          </a:prstGeom>
        </p:spPr>
      </p:pic>
      <p:sp>
        <p:nvSpPr>
          <p:cNvPr id="36" name="TextBox 35">
            <a:extLst>
              <a:ext uri="{FF2B5EF4-FFF2-40B4-BE49-F238E27FC236}">
                <a16:creationId xmlns:a16="http://schemas.microsoft.com/office/drawing/2014/main" id="{0ED6D768-DC3E-E8E4-1898-B0277DA1412E}"/>
              </a:ext>
            </a:extLst>
          </p:cNvPr>
          <p:cNvSpPr txBox="1"/>
          <p:nvPr/>
        </p:nvSpPr>
        <p:spPr>
          <a:xfrm>
            <a:off x="2384796" y="4858320"/>
            <a:ext cx="2467679" cy="1015663"/>
          </a:xfrm>
          <a:prstGeom prst="rect">
            <a:avLst/>
          </a:prstGeom>
          <a:noFill/>
        </p:spPr>
        <p:txBody>
          <a:bodyPr wrap="square" rtlCol="0">
            <a:spAutoFit/>
          </a:bodyPr>
          <a:lstStyle/>
          <a:p>
            <a:pPr algn="ctr"/>
            <a:r>
              <a:rPr lang="sr-Cyrl-RS" sz="1000" b="1" cap="small" dirty="0" err="1"/>
              <a:t>Подпанел</a:t>
            </a:r>
            <a:r>
              <a:rPr lang="sr-Cyrl-RS" sz="1000" b="1" cap="small" dirty="0"/>
              <a:t> </a:t>
            </a:r>
            <a:r>
              <a:rPr lang="sr-Cyrl-RS" sz="1000" b="1" cap="small" dirty="0" err="1">
                <a:solidFill>
                  <a:srgbClr val="FF0000"/>
                </a:solidFill>
              </a:rPr>
              <a:t>Офлајн</a:t>
            </a:r>
            <a:r>
              <a:rPr lang="sr-Cyrl-RS" sz="1000" b="1" cap="small" dirty="0">
                <a:solidFill>
                  <a:srgbClr val="FF0000"/>
                </a:solidFill>
              </a:rPr>
              <a:t> мапе (2) </a:t>
            </a:r>
            <a:r>
              <a:rPr lang="sr-Cyrl-RS" sz="1000" b="1" cap="small" dirty="0"/>
              <a:t>приказује све мапе или подлоге које су доступне за коришћење у режиму без приступа интернету. Уколико </a:t>
            </a:r>
            <a:r>
              <a:rPr lang="sr-Cyrl-RS" sz="1000" b="1" cap="small" dirty="0">
                <a:solidFill>
                  <a:srgbClr val="FF0000"/>
                </a:solidFill>
              </a:rPr>
              <a:t>нема преузетих мапа (3) </a:t>
            </a:r>
            <a:r>
              <a:rPr lang="sr-Cyrl-RS" sz="1000" b="1" cap="small" dirty="0"/>
              <a:t>исте је могуће преузети кликом на </a:t>
            </a:r>
            <a:r>
              <a:rPr lang="sr-Cyrl-RS" sz="1000" b="1" cap="small" dirty="0" err="1"/>
              <a:t>подпанел</a:t>
            </a:r>
            <a:r>
              <a:rPr lang="sr-Cyrl-RS" sz="1000" b="1" cap="small" dirty="0"/>
              <a:t> </a:t>
            </a:r>
            <a:r>
              <a:rPr lang="sr-Cyrl-RS" sz="1000" b="1" cap="small" dirty="0">
                <a:solidFill>
                  <a:srgbClr val="FF0000"/>
                </a:solidFill>
              </a:rPr>
              <a:t>Преузми мапе (4)</a:t>
            </a:r>
          </a:p>
        </p:txBody>
      </p:sp>
      <p:sp>
        <p:nvSpPr>
          <p:cNvPr id="37" name="TextBox 36">
            <a:extLst>
              <a:ext uri="{FF2B5EF4-FFF2-40B4-BE49-F238E27FC236}">
                <a16:creationId xmlns:a16="http://schemas.microsoft.com/office/drawing/2014/main" id="{5263B8FF-C780-FD67-7C15-3CBE96DB2552}"/>
              </a:ext>
            </a:extLst>
          </p:cNvPr>
          <p:cNvSpPr txBox="1"/>
          <p:nvPr/>
        </p:nvSpPr>
        <p:spPr>
          <a:xfrm>
            <a:off x="4872203" y="4600498"/>
            <a:ext cx="2589232" cy="1169551"/>
          </a:xfrm>
          <a:prstGeom prst="rect">
            <a:avLst/>
          </a:prstGeom>
          <a:noFill/>
        </p:spPr>
        <p:txBody>
          <a:bodyPr wrap="square" rtlCol="0">
            <a:spAutoFit/>
          </a:bodyPr>
          <a:lstStyle/>
          <a:p>
            <a:pPr algn="ctr"/>
            <a:r>
              <a:rPr lang="sr-Cyrl-RS" sz="1000" b="1" cap="small" dirty="0" err="1"/>
              <a:t>Подпанел</a:t>
            </a:r>
            <a:r>
              <a:rPr lang="sr-Cyrl-RS" sz="1000" b="1" cap="small" dirty="0"/>
              <a:t> </a:t>
            </a:r>
            <a:r>
              <a:rPr lang="sr-Cyrl-RS" sz="1000" b="1" cap="small" dirty="0">
                <a:solidFill>
                  <a:srgbClr val="FF0000"/>
                </a:solidFill>
              </a:rPr>
              <a:t>Преузми мапе (5) </a:t>
            </a:r>
            <a:r>
              <a:rPr lang="sr-Cyrl-RS" sz="1000" b="1" cap="small" dirty="0"/>
              <a:t>омогућава корисницима да преузму мапе и подлоге за рад у режиму без интернет конекције, што је нарочито важно за несметан рад на терену. Корисник може преузети сваку понуђену мапу/подлогу притиском на дугме  </a:t>
            </a:r>
            <a:r>
              <a:rPr lang="en-US" sz="1000" b="1" cap="small" dirty="0">
                <a:solidFill>
                  <a:srgbClr val="FF0000"/>
                </a:solidFill>
              </a:rPr>
              <a:t>Download (6</a:t>
            </a:r>
            <a:r>
              <a:rPr lang="sr-Cyrl-RS" sz="1000" b="1" cap="small" dirty="0">
                <a:solidFill>
                  <a:srgbClr val="FF0000"/>
                </a:solidFill>
              </a:rPr>
              <a:t>,7</a:t>
            </a:r>
            <a:r>
              <a:rPr lang="en-US" sz="1000" b="1" cap="small" dirty="0">
                <a:solidFill>
                  <a:srgbClr val="FF0000"/>
                </a:solidFill>
              </a:rPr>
              <a:t>) </a:t>
            </a:r>
            <a:endParaRPr lang="sr-Cyrl-RS" sz="1000" b="1" cap="small" dirty="0">
              <a:solidFill>
                <a:srgbClr val="FF0000"/>
              </a:solidFill>
            </a:endParaRPr>
          </a:p>
        </p:txBody>
      </p:sp>
      <p:sp>
        <p:nvSpPr>
          <p:cNvPr id="38" name="TextBox 37">
            <a:extLst>
              <a:ext uri="{FF2B5EF4-FFF2-40B4-BE49-F238E27FC236}">
                <a16:creationId xmlns:a16="http://schemas.microsoft.com/office/drawing/2014/main" id="{2CB5734E-3BB5-B4CB-2FD9-573720A5A66B}"/>
              </a:ext>
            </a:extLst>
          </p:cNvPr>
          <p:cNvSpPr txBox="1"/>
          <p:nvPr/>
        </p:nvSpPr>
        <p:spPr>
          <a:xfrm>
            <a:off x="7478630" y="4927496"/>
            <a:ext cx="2410856" cy="861774"/>
          </a:xfrm>
          <a:prstGeom prst="rect">
            <a:avLst/>
          </a:prstGeom>
          <a:noFill/>
        </p:spPr>
        <p:txBody>
          <a:bodyPr wrap="square" rtlCol="0">
            <a:spAutoFit/>
          </a:bodyPr>
          <a:lstStyle/>
          <a:p>
            <a:pPr algn="ctr"/>
            <a:r>
              <a:rPr lang="sr-Cyrl-RS" sz="1000" b="1" cap="small" dirty="0"/>
              <a:t>Преузете мапе и подлоге се могу учинити приказати или сакрити на главној мапи</a:t>
            </a:r>
            <a:r>
              <a:rPr lang="en-US" sz="1000" b="1" cap="small" dirty="0"/>
              <a:t> (10)</a:t>
            </a:r>
            <a:r>
              <a:rPr lang="sr-Cyrl-RS" sz="1000" b="1" cap="small" dirty="0"/>
              <a:t> активацијом или деактивацијом  дугмета за видљивост у </a:t>
            </a:r>
            <a:r>
              <a:rPr lang="sr-Cyrl-RS" sz="1000" b="1" cap="small" dirty="0" err="1"/>
              <a:t>субпанелу</a:t>
            </a:r>
            <a:r>
              <a:rPr lang="sr-Cyrl-RS" sz="1000" b="1" cap="small" dirty="0"/>
              <a:t> </a:t>
            </a:r>
            <a:r>
              <a:rPr lang="sr-Cyrl-RS" sz="1000" b="1" cap="small" dirty="0" err="1">
                <a:solidFill>
                  <a:srgbClr val="FF0000"/>
                </a:solidFill>
              </a:rPr>
              <a:t>Офлајн</a:t>
            </a:r>
            <a:r>
              <a:rPr lang="sr-Cyrl-RS" sz="1000" b="1" cap="small" dirty="0">
                <a:solidFill>
                  <a:srgbClr val="FF0000"/>
                </a:solidFill>
              </a:rPr>
              <a:t> мапе</a:t>
            </a:r>
            <a:r>
              <a:rPr lang="en-US" sz="1000" b="1" cap="small" dirty="0">
                <a:solidFill>
                  <a:srgbClr val="FF0000"/>
                </a:solidFill>
              </a:rPr>
              <a:t> (9)</a:t>
            </a:r>
            <a:r>
              <a:rPr lang="sr-Cyrl-RS" sz="1000" b="1" cap="small" dirty="0"/>
              <a:t>.</a:t>
            </a:r>
          </a:p>
        </p:txBody>
      </p:sp>
      <p:sp>
        <p:nvSpPr>
          <p:cNvPr id="41" name="TextBox 40">
            <a:extLst>
              <a:ext uri="{FF2B5EF4-FFF2-40B4-BE49-F238E27FC236}">
                <a16:creationId xmlns:a16="http://schemas.microsoft.com/office/drawing/2014/main" id="{18F4F5D7-B943-D77F-ED49-33A39B3CE200}"/>
              </a:ext>
            </a:extLst>
          </p:cNvPr>
          <p:cNvSpPr txBox="1"/>
          <p:nvPr/>
        </p:nvSpPr>
        <p:spPr>
          <a:xfrm>
            <a:off x="-16949" y="5382607"/>
            <a:ext cx="2378846" cy="400110"/>
          </a:xfrm>
          <a:prstGeom prst="rect">
            <a:avLst/>
          </a:prstGeom>
          <a:noFill/>
        </p:spPr>
        <p:txBody>
          <a:bodyPr wrap="square" rtlCol="0">
            <a:spAutoFit/>
          </a:bodyPr>
          <a:lstStyle/>
          <a:p>
            <a:pPr algn="ctr"/>
            <a:r>
              <a:rPr lang="en-US" sz="1000" cap="small" dirty="0"/>
              <a:t>1. Click the Main Menu button then the </a:t>
            </a:r>
            <a:r>
              <a:rPr lang="en-US" sz="1000" cap="small" dirty="0">
                <a:solidFill>
                  <a:srgbClr val="FF0000"/>
                </a:solidFill>
              </a:rPr>
              <a:t>offline maps</a:t>
            </a:r>
            <a:r>
              <a:rPr lang="en-US" sz="1000" cap="small" dirty="0"/>
              <a:t> button </a:t>
            </a:r>
            <a:endParaRPr lang="sr-Cyrl-RS" sz="1000" cap="small" dirty="0">
              <a:solidFill>
                <a:srgbClr val="FF0000"/>
              </a:solidFill>
            </a:endParaRPr>
          </a:p>
        </p:txBody>
      </p:sp>
      <p:sp>
        <p:nvSpPr>
          <p:cNvPr id="42" name="TextBox 41">
            <a:extLst>
              <a:ext uri="{FF2B5EF4-FFF2-40B4-BE49-F238E27FC236}">
                <a16:creationId xmlns:a16="http://schemas.microsoft.com/office/drawing/2014/main" id="{B0B9333E-27B5-45FF-3C09-763B48C86A90}"/>
              </a:ext>
            </a:extLst>
          </p:cNvPr>
          <p:cNvSpPr txBox="1"/>
          <p:nvPr/>
        </p:nvSpPr>
        <p:spPr>
          <a:xfrm>
            <a:off x="2384796" y="5845694"/>
            <a:ext cx="2467679" cy="861774"/>
          </a:xfrm>
          <a:prstGeom prst="rect">
            <a:avLst/>
          </a:prstGeom>
          <a:noFill/>
        </p:spPr>
        <p:txBody>
          <a:bodyPr wrap="square" rtlCol="0">
            <a:spAutoFit/>
          </a:bodyPr>
          <a:lstStyle/>
          <a:p>
            <a:pPr algn="ctr"/>
            <a:r>
              <a:rPr lang="en-US" sz="1000" cap="small" dirty="0"/>
              <a:t>Subpanel </a:t>
            </a:r>
            <a:r>
              <a:rPr lang="en-US" sz="1000" cap="small" dirty="0">
                <a:solidFill>
                  <a:srgbClr val="FF0000"/>
                </a:solidFill>
              </a:rPr>
              <a:t>Offline Maps (2) </a:t>
            </a:r>
            <a:r>
              <a:rPr lang="en-US" sz="1000" cap="small" dirty="0"/>
              <a:t>displays all maps and layers that are available for offline usage. If there are </a:t>
            </a:r>
            <a:r>
              <a:rPr lang="en-US" sz="1000" cap="small" dirty="0">
                <a:solidFill>
                  <a:srgbClr val="FF0000"/>
                </a:solidFill>
              </a:rPr>
              <a:t>No downloaded maps (3) </a:t>
            </a:r>
            <a:r>
              <a:rPr lang="en-US" sz="1000" cap="small" dirty="0"/>
              <a:t>they can be downloaded from the </a:t>
            </a:r>
            <a:r>
              <a:rPr lang="en-US" sz="1000" cap="small" dirty="0">
                <a:solidFill>
                  <a:srgbClr val="FF0000"/>
                </a:solidFill>
              </a:rPr>
              <a:t>Download Map Tab (4)</a:t>
            </a:r>
            <a:endParaRPr lang="sr-Cyrl-RS" sz="1000" cap="small" dirty="0">
              <a:solidFill>
                <a:srgbClr val="FF0000"/>
              </a:solidFill>
            </a:endParaRPr>
          </a:p>
        </p:txBody>
      </p:sp>
      <p:sp>
        <p:nvSpPr>
          <p:cNvPr id="43" name="TextBox 42">
            <a:extLst>
              <a:ext uri="{FF2B5EF4-FFF2-40B4-BE49-F238E27FC236}">
                <a16:creationId xmlns:a16="http://schemas.microsoft.com/office/drawing/2014/main" id="{94C1EFEF-C5A9-EA43-1C9B-B4E0CC271EED}"/>
              </a:ext>
            </a:extLst>
          </p:cNvPr>
          <p:cNvSpPr txBox="1"/>
          <p:nvPr/>
        </p:nvSpPr>
        <p:spPr>
          <a:xfrm>
            <a:off x="4889397" y="5728310"/>
            <a:ext cx="2554844" cy="1169551"/>
          </a:xfrm>
          <a:prstGeom prst="rect">
            <a:avLst/>
          </a:prstGeom>
          <a:noFill/>
        </p:spPr>
        <p:txBody>
          <a:bodyPr wrap="square" rtlCol="0">
            <a:spAutoFit/>
          </a:bodyPr>
          <a:lstStyle/>
          <a:p>
            <a:pPr algn="ctr"/>
            <a:r>
              <a:rPr lang="en-US" sz="1000" cap="small" dirty="0"/>
              <a:t>Subpanel </a:t>
            </a:r>
            <a:r>
              <a:rPr lang="en-US" sz="1000" cap="small" dirty="0">
                <a:solidFill>
                  <a:srgbClr val="FF0000"/>
                </a:solidFill>
              </a:rPr>
              <a:t>Downloaded Maps (</a:t>
            </a:r>
            <a:r>
              <a:rPr lang="sr-Cyrl-RS" sz="1000" cap="small" dirty="0">
                <a:solidFill>
                  <a:srgbClr val="FF0000"/>
                </a:solidFill>
              </a:rPr>
              <a:t>5</a:t>
            </a:r>
            <a:r>
              <a:rPr lang="en-US" sz="1000" cap="small" dirty="0">
                <a:solidFill>
                  <a:srgbClr val="FF0000"/>
                </a:solidFill>
              </a:rPr>
              <a:t>) </a:t>
            </a:r>
            <a:r>
              <a:rPr lang="en-US" sz="1000" cap="small" dirty="0"/>
              <a:t>displays all maps and layers that are available for download for seamless work on the field in case there is no internet connection. Users can download to the device available maps and layers from the list by clicking the </a:t>
            </a:r>
            <a:r>
              <a:rPr lang="en-US" sz="1000" cap="small" dirty="0">
                <a:solidFill>
                  <a:srgbClr val="FF0000"/>
                </a:solidFill>
              </a:rPr>
              <a:t>Download Button (</a:t>
            </a:r>
            <a:r>
              <a:rPr lang="sr-Cyrl-RS" sz="1000" cap="small" dirty="0">
                <a:solidFill>
                  <a:srgbClr val="FF0000"/>
                </a:solidFill>
              </a:rPr>
              <a:t>6,7</a:t>
            </a:r>
            <a:r>
              <a:rPr lang="en-US" sz="1000" cap="small" dirty="0">
                <a:solidFill>
                  <a:srgbClr val="FF0000"/>
                </a:solidFill>
              </a:rPr>
              <a:t>)</a:t>
            </a:r>
            <a:endParaRPr lang="sr-Cyrl-RS" sz="1000" cap="small" dirty="0">
              <a:solidFill>
                <a:srgbClr val="FF0000"/>
              </a:solidFill>
            </a:endParaRPr>
          </a:p>
        </p:txBody>
      </p:sp>
      <p:sp>
        <p:nvSpPr>
          <p:cNvPr id="47" name="TextBox 46">
            <a:extLst>
              <a:ext uri="{FF2B5EF4-FFF2-40B4-BE49-F238E27FC236}">
                <a16:creationId xmlns:a16="http://schemas.microsoft.com/office/drawing/2014/main" id="{69510D57-E346-0C6E-D5E9-FF5CB680A830}"/>
              </a:ext>
            </a:extLst>
          </p:cNvPr>
          <p:cNvSpPr txBox="1"/>
          <p:nvPr/>
        </p:nvSpPr>
        <p:spPr>
          <a:xfrm>
            <a:off x="7461435" y="5839269"/>
            <a:ext cx="2428051" cy="553998"/>
          </a:xfrm>
          <a:prstGeom prst="rect">
            <a:avLst/>
          </a:prstGeom>
          <a:noFill/>
        </p:spPr>
        <p:txBody>
          <a:bodyPr wrap="square" rtlCol="0">
            <a:spAutoFit/>
          </a:bodyPr>
          <a:lstStyle/>
          <a:p>
            <a:pPr algn="ctr"/>
            <a:r>
              <a:rPr lang="en-US" sz="1000" cap="small" dirty="0"/>
              <a:t>Visibility of the downloaded maps or layers on the Main Map (10) can be toggled by a button on the </a:t>
            </a:r>
            <a:r>
              <a:rPr lang="en-US" sz="1000" cap="small" dirty="0">
                <a:solidFill>
                  <a:srgbClr val="FF0000"/>
                </a:solidFill>
              </a:rPr>
              <a:t>Offline maps subpanel (9)</a:t>
            </a:r>
            <a:r>
              <a:rPr lang="en-US" sz="1000" cap="small" dirty="0"/>
              <a:t>.</a:t>
            </a:r>
            <a:endParaRPr lang="sr-Cyrl-RS" sz="1000" cap="small" dirty="0"/>
          </a:p>
        </p:txBody>
      </p:sp>
      <p:cxnSp>
        <p:nvCxnSpPr>
          <p:cNvPr id="48" name="Straight Connector 47">
            <a:extLst>
              <a:ext uri="{FF2B5EF4-FFF2-40B4-BE49-F238E27FC236}">
                <a16:creationId xmlns:a16="http://schemas.microsoft.com/office/drawing/2014/main" id="{09027061-79BC-5910-EF0F-A8BB6AAD85DD}"/>
              </a:ext>
            </a:extLst>
          </p:cNvPr>
          <p:cNvCxnSpPr/>
          <p:nvPr/>
        </p:nvCxnSpPr>
        <p:spPr>
          <a:xfrm>
            <a:off x="2384796" y="815872"/>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1B0C60F-43C6-7FD7-3E17-DEAA2B83D473}"/>
              </a:ext>
            </a:extLst>
          </p:cNvPr>
          <p:cNvCxnSpPr/>
          <p:nvPr/>
        </p:nvCxnSpPr>
        <p:spPr>
          <a:xfrm>
            <a:off x="4866497" y="815872"/>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148020-D898-5884-FB37-1397C0D7D40F}"/>
              </a:ext>
            </a:extLst>
          </p:cNvPr>
          <p:cNvCxnSpPr/>
          <p:nvPr/>
        </p:nvCxnSpPr>
        <p:spPr>
          <a:xfrm>
            <a:off x="7461436" y="787446"/>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3" name="Graphic 62" descr="Badge 8 with solid fill">
            <a:extLst>
              <a:ext uri="{FF2B5EF4-FFF2-40B4-BE49-F238E27FC236}">
                <a16:creationId xmlns:a16="http://schemas.microsoft.com/office/drawing/2014/main" id="{8BE3D628-AF9B-F01F-2001-8E322867749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130428" y="3059480"/>
            <a:ext cx="360000" cy="360000"/>
          </a:xfrm>
          <a:prstGeom prst="rect">
            <a:avLst/>
          </a:prstGeom>
        </p:spPr>
      </p:pic>
      <p:pic>
        <p:nvPicPr>
          <p:cNvPr id="67" name="Picture 66" descr="A black screen with a black background">
            <a:extLst>
              <a:ext uri="{FF2B5EF4-FFF2-40B4-BE49-F238E27FC236}">
                <a16:creationId xmlns:a16="http://schemas.microsoft.com/office/drawing/2014/main" id="{5D3A3C8C-9158-6595-6778-1D925C180ACC}"/>
              </a:ext>
            </a:extLst>
          </p:cNvPr>
          <p:cNvPicPr>
            <a:picLocks noChangeAspect="1"/>
          </p:cNvPicPr>
          <p:nvPr/>
        </p:nvPicPr>
        <p:blipFill rotWithShape="1">
          <a:blip r:embed="rId4">
            <a:extLst>
              <a:ext uri="{28A0092B-C50C-407E-A947-70E740481C1C}">
                <a14:useLocalDpi xmlns:a14="http://schemas.microsoft.com/office/drawing/2010/main" val="0"/>
              </a:ext>
            </a:extLst>
          </a:blip>
          <a:srcRect b="68562"/>
          <a:stretch/>
        </p:blipFill>
        <p:spPr>
          <a:xfrm>
            <a:off x="7744967" y="806738"/>
            <a:ext cx="1984885" cy="1238853"/>
          </a:xfrm>
          <a:prstGeom prst="rect">
            <a:avLst/>
          </a:prstGeom>
        </p:spPr>
      </p:pic>
      <p:pic>
        <p:nvPicPr>
          <p:cNvPr id="71" name="Graphic 70" descr="Badge 9 with solid fill">
            <a:extLst>
              <a:ext uri="{FF2B5EF4-FFF2-40B4-BE49-F238E27FC236}">
                <a16:creationId xmlns:a16="http://schemas.microsoft.com/office/drawing/2014/main" id="{60050767-8128-2A45-7369-FF0650FDF62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26739" y="1495876"/>
            <a:ext cx="360000" cy="360000"/>
          </a:xfrm>
          <a:prstGeom prst="rect">
            <a:avLst/>
          </a:prstGeom>
        </p:spPr>
      </p:pic>
      <p:pic>
        <p:nvPicPr>
          <p:cNvPr id="74" name="Picture 73">
            <a:extLst>
              <a:ext uri="{FF2B5EF4-FFF2-40B4-BE49-F238E27FC236}">
                <a16:creationId xmlns:a16="http://schemas.microsoft.com/office/drawing/2014/main" id="{7CD7476A-C9BC-B347-DFEC-356175F7CDE4}"/>
              </a:ext>
            </a:extLst>
          </p:cNvPr>
          <p:cNvPicPr>
            <a:picLocks noChangeAspect="1"/>
          </p:cNvPicPr>
          <p:nvPr/>
        </p:nvPicPr>
        <p:blipFill rotWithShape="1">
          <a:blip r:embed="rId27"/>
          <a:srcRect b="38111"/>
          <a:stretch/>
        </p:blipFill>
        <p:spPr>
          <a:xfrm>
            <a:off x="7768420" y="2327304"/>
            <a:ext cx="1879610" cy="2306358"/>
          </a:xfrm>
          <a:prstGeom prst="rect">
            <a:avLst/>
          </a:prstGeom>
        </p:spPr>
      </p:pic>
      <p:pic>
        <p:nvPicPr>
          <p:cNvPr id="75" name="Picture 74" descr="A black screen with a black background">
            <a:extLst>
              <a:ext uri="{FF2B5EF4-FFF2-40B4-BE49-F238E27FC236}">
                <a16:creationId xmlns:a16="http://schemas.microsoft.com/office/drawing/2014/main" id="{017074FF-EC06-D8D6-2229-BA92BD0A1E63}"/>
              </a:ext>
            </a:extLst>
          </p:cNvPr>
          <p:cNvPicPr>
            <a:picLocks noChangeAspect="1"/>
          </p:cNvPicPr>
          <p:nvPr/>
        </p:nvPicPr>
        <p:blipFill rotWithShape="1">
          <a:blip r:embed="rId4">
            <a:extLst>
              <a:ext uri="{28A0092B-C50C-407E-A947-70E740481C1C}">
                <a14:useLocalDpi xmlns:a14="http://schemas.microsoft.com/office/drawing/2010/main" val="0"/>
              </a:ext>
            </a:extLst>
          </a:blip>
          <a:srcRect b="39236"/>
          <a:stretch/>
        </p:blipFill>
        <p:spPr>
          <a:xfrm>
            <a:off x="7715782" y="2239171"/>
            <a:ext cx="1984885" cy="2394491"/>
          </a:xfrm>
          <a:prstGeom prst="rect">
            <a:avLst/>
          </a:prstGeom>
        </p:spPr>
      </p:pic>
      <p:pic>
        <p:nvPicPr>
          <p:cNvPr id="72" name="Graphic 71" descr="Badge 10 with solid fill">
            <a:extLst>
              <a:ext uri="{FF2B5EF4-FFF2-40B4-BE49-F238E27FC236}">
                <a16:creationId xmlns:a16="http://schemas.microsoft.com/office/drawing/2014/main" id="{255EA2BF-A56E-6BF7-F86A-69436935A45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896089" y="3336343"/>
            <a:ext cx="360000" cy="360000"/>
          </a:xfrm>
          <a:prstGeom prst="rect">
            <a:avLst/>
          </a:prstGeom>
        </p:spPr>
      </p:pic>
    </p:spTree>
    <p:extLst>
      <p:ext uri="{BB962C8B-B14F-4D97-AF65-F5344CB8AC3E}">
        <p14:creationId xmlns:p14="http://schemas.microsoft.com/office/powerpoint/2010/main" val="342629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42FFC-6E24-F5D6-7D72-478B524828BF}"/>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FD6EA75-EAAE-F60E-A5F4-503003CDC1FE}"/>
              </a:ext>
            </a:extLst>
          </p:cNvPr>
          <p:cNvSpPr txBox="1"/>
          <p:nvPr/>
        </p:nvSpPr>
        <p:spPr>
          <a:xfrm>
            <a:off x="889547" y="39862"/>
            <a:ext cx="2664384" cy="677108"/>
          </a:xfrm>
          <a:prstGeom prst="rect">
            <a:avLst/>
          </a:prstGeom>
          <a:noFill/>
        </p:spPr>
        <p:txBody>
          <a:bodyPr wrap="none" rtlCol="0">
            <a:spAutoFit/>
          </a:bodyPr>
          <a:lstStyle/>
          <a:p>
            <a:r>
              <a:rPr lang="ru-RU" sz="2000" b="1" cap="all" dirty="0">
                <a:solidFill>
                  <a:schemeClr val="bg1"/>
                </a:solidFill>
              </a:rPr>
              <a:t>Профил корисника</a:t>
            </a:r>
            <a:r>
              <a:rPr lang="en-US" sz="2000" b="1" cap="all" dirty="0">
                <a:solidFill>
                  <a:schemeClr val="bg1"/>
                </a:solidFill>
              </a:rPr>
              <a:t> </a:t>
            </a:r>
          </a:p>
          <a:p>
            <a:r>
              <a:rPr lang="en-US" sz="1800" cap="all" dirty="0">
                <a:solidFill>
                  <a:schemeClr val="bg1"/>
                </a:solidFill>
              </a:rPr>
              <a:t>User profile PANEL</a:t>
            </a:r>
            <a:endParaRPr lang="sr-Cyrl-RS" cap="all" dirty="0">
              <a:solidFill>
                <a:schemeClr val="bg1"/>
              </a:solidFill>
            </a:endParaRPr>
          </a:p>
        </p:txBody>
      </p:sp>
      <p:pic>
        <p:nvPicPr>
          <p:cNvPr id="11" name="Graphic 10" descr="Badge 1 with solid fill">
            <a:extLst>
              <a:ext uri="{FF2B5EF4-FFF2-40B4-BE49-F238E27FC236}">
                <a16:creationId xmlns:a16="http://schemas.microsoft.com/office/drawing/2014/main" id="{0DFC82C5-3AA0-C58B-E733-573B224A8E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63862" y="2230751"/>
            <a:ext cx="280783" cy="280783"/>
          </a:xfrm>
          <a:prstGeom prst="rect">
            <a:avLst/>
          </a:prstGeom>
        </p:spPr>
      </p:pic>
      <p:sp>
        <p:nvSpPr>
          <p:cNvPr id="64" name="TextBox 63">
            <a:extLst>
              <a:ext uri="{FF2B5EF4-FFF2-40B4-BE49-F238E27FC236}">
                <a16:creationId xmlns:a16="http://schemas.microsoft.com/office/drawing/2014/main" id="{4F60552C-CDC1-D97C-EBA2-9F9C2326BF5E}"/>
              </a:ext>
            </a:extLst>
          </p:cNvPr>
          <p:cNvSpPr txBox="1"/>
          <p:nvPr/>
        </p:nvSpPr>
        <p:spPr>
          <a:xfrm>
            <a:off x="2020171" y="4897888"/>
            <a:ext cx="2294440" cy="400110"/>
          </a:xfrm>
          <a:prstGeom prst="rect">
            <a:avLst/>
          </a:prstGeom>
          <a:noFill/>
        </p:spPr>
        <p:txBody>
          <a:bodyPr wrap="square" rtlCol="0">
            <a:spAutoFit/>
          </a:bodyPr>
          <a:lstStyle/>
          <a:p>
            <a:pPr algn="ctr"/>
            <a:r>
              <a:rPr lang="en-US" sz="1000" b="1" cap="small" dirty="0"/>
              <a:t>1. </a:t>
            </a:r>
            <a:r>
              <a:rPr lang="sr-Cyrl-RS" sz="1000" b="1" cap="small" dirty="0"/>
              <a:t>Притисните дугме за главни мени, затим дугме </a:t>
            </a:r>
            <a:r>
              <a:rPr lang="sr-Cyrl-RS" sz="1000" b="1" cap="small" dirty="0">
                <a:solidFill>
                  <a:srgbClr val="FF0000"/>
                </a:solidFill>
              </a:rPr>
              <a:t>профил корисника</a:t>
            </a:r>
          </a:p>
        </p:txBody>
      </p:sp>
      <p:sp>
        <p:nvSpPr>
          <p:cNvPr id="44" name="TextBox 43">
            <a:extLst>
              <a:ext uri="{FF2B5EF4-FFF2-40B4-BE49-F238E27FC236}">
                <a16:creationId xmlns:a16="http://schemas.microsoft.com/office/drawing/2014/main" id="{4EC7BB94-7268-DAF4-ED7D-7BAE19945DFA}"/>
              </a:ext>
            </a:extLst>
          </p:cNvPr>
          <p:cNvSpPr txBox="1"/>
          <p:nvPr/>
        </p:nvSpPr>
        <p:spPr>
          <a:xfrm>
            <a:off x="2013390" y="5354032"/>
            <a:ext cx="2294440" cy="400110"/>
          </a:xfrm>
          <a:prstGeom prst="rect">
            <a:avLst/>
          </a:prstGeom>
          <a:noFill/>
        </p:spPr>
        <p:txBody>
          <a:bodyPr wrap="square" rtlCol="0">
            <a:spAutoFit/>
          </a:bodyPr>
          <a:lstStyle/>
          <a:p>
            <a:pPr algn="ctr"/>
            <a:r>
              <a:rPr lang="en-US" sz="1000" cap="small" dirty="0"/>
              <a:t>1. Click the Main Menu button then the </a:t>
            </a:r>
            <a:r>
              <a:rPr lang="en-US" sz="1000" cap="small" dirty="0">
                <a:solidFill>
                  <a:srgbClr val="FF0000"/>
                </a:solidFill>
              </a:rPr>
              <a:t>User Profile</a:t>
            </a:r>
            <a:r>
              <a:rPr lang="en-US" sz="1000" cap="small" dirty="0"/>
              <a:t> button </a:t>
            </a:r>
            <a:endParaRPr lang="sr-Cyrl-RS" sz="1000" cap="small" dirty="0">
              <a:solidFill>
                <a:srgbClr val="FF0000"/>
              </a:solidFill>
            </a:endParaRPr>
          </a:p>
        </p:txBody>
      </p:sp>
      <p:cxnSp>
        <p:nvCxnSpPr>
          <p:cNvPr id="3" name="Straight Connector 2">
            <a:extLst>
              <a:ext uri="{FF2B5EF4-FFF2-40B4-BE49-F238E27FC236}">
                <a16:creationId xmlns:a16="http://schemas.microsoft.com/office/drawing/2014/main" id="{A177DBA8-D2FD-8ACD-42F2-CA0E9D6BE85C}"/>
              </a:ext>
            </a:extLst>
          </p:cNvPr>
          <p:cNvCxnSpPr/>
          <p:nvPr/>
        </p:nvCxnSpPr>
        <p:spPr>
          <a:xfrm>
            <a:off x="4960355" y="808745"/>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4A66590-C0B8-374D-0AD3-0E9CB5E202A1}"/>
              </a:ext>
            </a:extLst>
          </p:cNvPr>
          <p:cNvPicPr>
            <a:picLocks noChangeAspect="1"/>
          </p:cNvPicPr>
          <p:nvPr/>
        </p:nvPicPr>
        <p:blipFill>
          <a:blip r:embed="rId4"/>
          <a:stretch>
            <a:fillRect/>
          </a:stretch>
        </p:blipFill>
        <p:spPr>
          <a:xfrm>
            <a:off x="2327836" y="909763"/>
            <a:ext cx="1858328" cy="3713194"/>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7870" y="830986"/>
            <a:ext cx="1984885" cy="3940585"/>
          </a:xfrm>
          <a:prstGeom prst="rect">
            <a:avLst/>
          </a:prstGeom>
        </p:spPr>
      </p:pic>
      <p:pic>
        <p:nvPicPr>
          <p:cNvPr id="13" name="Graphic 12" descr="Badge 1 with solid fill">
            <a:extLst>
              <a:ext uri="{FF2B5EF4-FFF2-40B4-BE49-F238E27FC236}">
                <a16:creationId xmlns:a16="http://schemas.microsoft.com/office/drawing/2014/main" id="{ADE16AE6-D10C-967A-61AF-BD76434D7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31788" y="2950106"/>
            <a:ext cx="360000" cy="360000"/>
          </a:xfrm>
          <a:prstGeom prst="rect">
            <a:avLst/>
          </a:prstGeom>
        </p:spPr>
      </p:pic>
      <p:pic>
        <p:nvPicPr>
          <p:cNvPr id="16" name="Graphic 15" descr="Badge with solid fill">
            <a:extLst>
              <a:ext uri="{FF2B5EF4-FFF2-40B4-BE49-F238E27FC236}">
                <a16:creationId xmlns:a16="http://schemas.microsoft.com/office/drawing/2014/main" id="{880B90A9-3E8E-E60D-9E4C-402823004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3077" y="1521448"/>
            <a:ext cx="360000" cy="360000"/>
          </a:xfrm>
          <a:prstGeom prst="rect">
            <a:avLst/>
          </a:prstGeom>
        </p:spPr>
      </p:pic>
      <p:pic>
        <p:nvPicPr>
          <p:cNvPr id="17" name="Graphic 16" descr="Badge 3 with solid fill">
            <a:extLst>
              <a:ext uri="{FF2B5EF4-FFF2-40B4-BE49-F238E27FC236}">
                <a16:creationId xmlns:a16="http://schemas.microsoft.com/office/drawing/2014/main" id="{357D6FBE-E4A8-E7A5-C6B6-1B3F416F96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39003" y="3077853"/>
            <a:ext cx="360000" cy="360000"/>
          </a:xfrm>
          <a:prstGeom prst="rect">
            <a:avLst/>
          </a:prstGeom>
        </p:spPr>
      </p:pic>
      <p:pic>
        <p:nvPicPr>
          <p:cNvPr id="10" name="Picture 9">
            <a:extLst>
              <a:ext uri="{FF2B5EF4-FFF2-40B4-BE49-F238E27FC236}">
                <a16:creationId xmlns:a16="http://schemas.microsoft.com/office/drawing/2014/main" id="{E6828D53-644C-F516-2E8D-24EB74573B08}"/>
              </a:ext>
            </a:extLst>
          </p:cNvPr>
          <p:cNvPicPr>
            <a:picLocks noChangeAspect="1"/>
          </p:cNvPicPr>
          <p:nvPr/>
        </p:nvPicPr>
        <p:blipFill>
          <a:blip r:embed="rId10"/>
          <a:stretch>
            <a:fillRect/>
          </a:stretch>
        </p:blipFill>
        <p:spPr>
          <a:xfrm>
            <a:off x="5849488" y="908382"/>
            <a:ext cx="1858110" cy="3758264"/>
          </a:xfrm>
          <a:prstGeom prst="rect">
            <a:avLst/>
          </a:prstGeom>
        </p:spPr>
      </p:pic>
      <p:pic>
        <p:nvPicPr>
          <p:cNvPr id="19" name="Picture 18" descr="A black screen with a black background">
            <a:extLst>
              <a:ext uri="{FF2B5EF4-FFF2-40B4-BE49-F238E27FC236}">
                <a16:creationId xmlns:a16="http://schemas.microsoft.com/office/drawing/2014/main" id="{DC1C6044-3A65-C79C-15A3-BFFF203DB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6100" y="830986"/>
            <a:ext cx="1984885" cy="3940585"/>
          </a:xfrm>
          <a:prstGeom prst="rect">
            <a:avLst/>
          </a:prstGeom>
        </p:spPr>
      </p:pic>
      <p:pic>
        <p:nvPicPr>
          <p:cNvPr id="20" name="Graphic 19" descr="Badge with solid fill">
            <a:extLst>
              <a:ext uri="{FF2B5EF4-FFF2-40B4-BE49-F238E27FC236}">
                <a16:creationId xmlns:a16="http://schemas.microsoft.com/office/drawing/2014/main" id="{657EE3A0-1C59-972B-7A20-9688315FB8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30160" y="2151535"/>
            <a:ext cx="360000" cy="360000"/>
          </a:xfrm>
          <a:prstGeom prst="rect">
            <a:avLst/>
          </a:prstGeom>
        </p:spPr>
      </p:pic>
      <p:pic>
        <p:nvPicPr>
          <p:cNvPr id="21" name="Graphic 20" descr="Badge 3 with solid fill">
            <a:extLst>
              <a:ext uri="{FF2B5EF4-FFF2-40B4-BE49-F238E27FC236}">
                <a16:creationId xmlns:a16="http://schemas.microsoft.com/office/drawing/2014/main" id="{4C82A1D9-9CA5-A42B-80D6-BFBE753379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9292" y="3754688"/>
            <a:ext cx="360000" cy="360000"/>
          </a:xfrm>
          <a:prstGeom prst="rect">
            <a:avLst/>
          </a:prstGeom>
        </p:spPr>
      </p:pic>
      <p:pic>
        <p:nvPicPr>
          <p:cNvPr id="22" name="Picture 21">
            <a:extLst>
              <a:ext uri="{FF2B5EF4-FFF2-40B4-BE49-F238E27FC236}">
                <a16:creationId xmlns:a16="http://schemas.microsoft.com/office/drawing/2014/main" id="{738DA775-C2E8-E300-953B-36599313E8CD}"/>
              </a:ext>
            </a:extLst>
          </p:cNvPr>
          <p:cNvPicPr>
            <a:picLocks noChangeAspect="1"/>
          </p:cNvPicPr>
          <p:nvPr/>
        </p:nvPicPr>
        <p:blipFill rotWithShape="1">
          <a:blip r:embed="rId11"/>
          <a:srcRect r="6802"/>
          <a:stretch/>
        </p:blipFill>
        <p:spPr>
          <a:xfrm>
            <a:off x="414710" y="173371"/>
            <a:ext cx="335515" cy="360000"/>
          </a:xfrm>
          <a:prstGeom prst="rect">
            <a:avLst/>
          </a:prstGeom>
          <a:effectLst>
            <a:glow rad="63500">
              <a:schemeClr val="bg1">
                <a:alpha val="74000"/>
              </a:schemeClr>
            </a:glow>
          </a:effectLst>
        </p:spPr>
      </p:pic>
      <p:sp>
        <p:nvSpPr>
          <p:cNvPr id="23" name="TextBox 22">
            <a:extLst>
              <a:ext uri="{FF2B5EF4-FFF2-40B4-BE49-F238E27FC236}">
                <a16:creationId xmlns:a16="http://schemas.microsoft.com/office/drawing/2014/main" id="{7BCF1ECA-C387-A6C9-04A6-C65798686566}"/>
              </a:ext>
            </a:extLst>
          </p:cNvPr>
          <p:cNvSpPr txBox="1"/>
          <p:nvPr/>
        </p:nvSpPr>
        <p:spPr>
          <a:xfrm>
            <a:off x="5097276" y="4845173"/>
            <a:ext cx="3532914" cy="861774"/>
          </a:xfrm>
          <a:prstGeom prst="rect">
            <a:avLst/>
          </a:prstGeom>
          <a:noFill/>
        </p:spPr>
        <p:txBody>
          <a:bodyPr wrap="square" rtlCol="0">
            <a:spAutoFit/>
          </a:bodyPr>
          <a:lstStyle/>
          <a:p>
            <a:pPr algn="ctr"/>
            <a:r>
              <a:rPr lang="ru-RU" sz="1000" b="1" cap="small" dirty="0"/>
              <a:t>2. Корисник у овом панелу може видети који су подаци о кориснику унети у базу нпр. корисничко име, е-пошта, додељене општине за унос података</a:t>
            </a:r>
            <a:r>
              <a:rPr lang="en-US" sz="1000" b="1" cap="small" dirty="0"/>
              <a:t>, </a:t>
            </a:r>
            <a:r>
              <a:rPr lang="sr-Cyrl-RS" sz="1000" b="1" cap="small" dirty="0"/>
              <a:t>контакт телефон</a:t>
            </a:r>
            <a:r>
              <a:rPr lang="sr-Latn-RS" sz="1000" b="1" cap="small" dirty="0"/>
              <a:t> (2). </a:t>
            </a:r>
          </a:p>
          <a:p>
            <a:pPr algn="ctr"/>
            <a:r>
              <a:rPr lang="ru-RU" sz="1000" b="1" cap="small" dirty="0">
                <a:solidFill>
                  <a:srgbClr val="FF0000"/>
                </a:solidFill>
              </a:rPr>
              <a:t>Напомена: </a:t>
            </a:r>
            <a:r>
              <a:rPr lang="ru-RU" sz="1000" b="1" cap="small" dirty="0"/>
              <a:t>измену података могу вршити само администратори и то путем wеб апликације (3)</a:t>
            </a:r>
          </a:p>
        </p:txBody>
      </p:sp>
      <p:sp>
        <p:nvSpPr>
          <p:cNvPr id="25" name="TextBox 24">
            <a:extLst>
              <a:ext uri="{FF2B5EF4-FFF2-40B4-BE49-F238E27FC236}">
                <a16:creationId xmlns:a16="http://schemas.microsoft.com/office/drawing/2014/main" id="{0CC5DBE7-3886-FBAA-6D6E-2C63DBD4F8C0}"/>
              </a:ext>
            </a:extLst>
          </p:cNvPr>
          <p:cNvSpPr txBox="1"/>
          <p:nvPr/>
        </p:nvSpPr>
        <p:spPr>
          <a:xfrm>
            <a:off x="5060820" y="5754143"/>
            <a:ext cx="3569372" cy="1015663"/>
          </a:xfrm>
          <a:prstGeom prst="rect">
            <a:avLst/>
          </a:prstGeom>
          <a:noFill/>
        </p:spPr>
        <p:txBody>
          <a:bodyPr wrap="square" rtlCol="0">
            <a:spAutoFit/>
          </a:bodyPr>
          <a:lstStyle/>
          <a:p>
            <a:pPr algn="ctr"/>
            <a:r>
              <a:rPr lang="ru-RU" sz="1000" cap="small" dirty="0"/>
              <a:t>2. </a:t>
            </a:r>
            <a:r>
              <a:rPr lang="en-US" sz="1000" cap="small" dirty="0"/>
              <a:t>Within this panel, the user can check what personal information is collected by the application.  Those are only basic information about the user: username, e-mail, assigned municipalities for data entry and phone number (2)</a:t>
            </a:r>
            <a:endParaRPr lang="sr-Cyrl-RS" sz="1000" cap="small" dirty="0"/>
          </a:p>
          <a:p>
            <a:pPr algn="ctr"/>
            <a:r>
              <a:rPr lang="en-US" sz="1000" cap="small" dirty="0">
                <a:solidFill>
                  <a:srgbClr val="FF0000"/>
                </a:solidFill>
              </a:rPr>
              <a:t>Note: </a:t>
            </a:r>
            <a:r>
              <a:rPr lang="en-US" sz="1000" cap="small" dirty="0"/>
              <a:t>User profile information can be changed only by administrators via the web portal</a:t>
            </a:r>
            <a:endParaRPr lang="ru-RU" sz="1000" cap="small" dirty="0"/>
          </a:p>
        </p:txBody>
      </p:sp>
    </p:spTree>
    <p:extLst>
      <p:ext uri="{BB962C8B-B14F-4D97-AF65-F5344CB8AC3E}">
        <p14:creationId xmlns:p14="http://schemas.microsoft.com/office/powerpoint/2010/main" val="420566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416E6F6-82CE-5A67-8D3E-6C873393454E}"/>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4EB1B06-BD13-561A-64A8-D657B5313F5D}"/>
              </a:ext>
            </a:extLst>
          </p:cNvPr>
          <p:cNvPicPr>
            <a:picLocks noChangeAspect="1"/>
          </p:cNvPicPr>
          <p:nvPr/>
        </p:nvPicPr>
        <p:blipFill rotWithShape="1">
          <a:blip r:embed="rId2"/>
          <a:srcRect t="3547" b="5321"/>
          <a:stretch/>
        </p:blipFill>
        <p:spPr>
          <a:xfrm>
            <a:off x="7758371" y="1430496"/>
            <a:ext cx="1836038" cy="3663030"/>
          </a:xfrm>
          <a:prstGeom prst="rect">
            <a:avLst/>
          </a:prstGeom>
        </p:spPr>
      </p:pic>
      <p:pic>
        <p:nvPicPr>
          <p:cNvPr id="16" name="Picture 15">
            <a:extLst>
              <a:ext uri="{FF2B5EF4-FFF2-40B4-BE49-F238E27FC236}">
                <a16:creationId xmlns:a16="http://schemas.microsoft.com/office/drawing/2014/main" id="{478260E2-FD08-2C49-0330-82465A9D6C24}"/>
              </a:ext>
            </a:extLst>
          </p:cNvPr>
          <p:cNvPicPr>
            <a:picLocks noChangeAspect="1"/>
          </p:cNvPicPr>
          <p:nvPr/>
        </p:nvPicPr>
        <p:blipFill rotWithShape="1">
          <a:blip r:embed="rId3"/>
          <a:srcRect t="3859" b="4872"/>
          <a:stretch/>
        </p:blipFill>
        <p:spPr>
          <a:xfrm>
            <a:off x="5254741" y="1408873"/>
            <a:ext cx="1817001" cy="3701430"/>
          </a:xfrm>
          <a:prstGeom prst="rect">
            <a:avLst/>
          </a:prstGeom>
        </p:spPr>
      </p:pic>
      <p:pic>
        <p:nvPicPr>
          <p:cNvPr id="3" name="Picture 2">
            <a:extLst>
              <a:ext uri="{FF2B5EF4-FFF2-40B4-BE49-F238E27FC236}">
                <a16:creationId xmlns:a16="http://schemas.microsoft.com/office/drawing/2014/main" id="{D45AF764-FAC1-CE52-96D2-09BEC509AF93}"/>
              </a:ext>
            </a:extLst>
          </p:cNvPr>
          <p:cNvPicPr>
            <a:picLocks noChangeAspect="1"/>
          </p:cNvPicPr>
          <p:nvPr/>
        </p:nvPicPr>
        <p:blipFill>
          <a:blip r:embed="rId4"/>
          <a:stretch>
            <a:fillRect/>
          </a:stretch>
        </p:blipFill>
        <p:spPr>
          <a:xfrm>
            <a:off x="308000" y="1439613"/>
            <a:ext cx="1817125" cy="3600475"/>
          </a:xfrm>
          <a:prstGeom prst="rect">
            <a:avLst/>
          </a:prstGeom>
        </p:spPr>
      </p:pic>
      <p:pic>
        <p:nvPicPr>
          <p:cNvPr id="15" name="Picture 14" descr="A black screen with a black background&#10;&#10;Description automatically generated">
            <a:extLst>
              <a:ext uri="{FF2B5EF4-FFF2-40B4-BE49-F238E27FC236}">
                <a16:creationId xmlns:a16="http://schemas.microsoft.com/office/drawing/2014/main" id="{625EDA34-0DFC-5BEE-6249-E146D9D7C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214" y="1354417"/>
            <a:ext cx="1941394" cy="3810342"/>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834065" y="72937"/>
            <a:ext cx="2697085" cy="677108"/>
          </a:xfrm>
          <a:prstGeom prst="rect">
            <a:avLst/>
          </a:prstGeom>
          <a:noFill/>
        </p:spPr>
        <p:txBody>
          <a:bodyPr wrap="none" rtlCol="0">
            <a:spAutoFit/>
          </a:bodyPr>
          <a:lstStyle/>
          <a:p>
            <a:pPr algn="ctr"/>
            <a:r>
              <a:rPr lang="sr-Cyrl-RS" sz="2000" b="1" cap="small" dirty="0">
                <a:solidFill>
                  <a:schemeClr val="bg1"/>
                </a:solidFill>
              </a:rPr>
              <a:t>ПАНЕЛ ПОДЕШАВАЊА</a:t>
            </a:r>
          </a:p>
          <a:p>
            <a:pPr algn="ctr"/>
            <a:r>
              <a:rPr lang="en-US" cap="small" dirty="0">
                <a:solidFill>
                  <a:schemeClr val="bg1"/>
                </a:solidFill>
              </a:rPr>
              <a:t>SETTINGS</a:t>
            </a:r>
            <a:endParaRPr lang="sr-Cyrl-RS" sz="1600" cap="small" dirty="0">
              <a:solidFill>
                <a:schemeClr val="bg1"/>
              </a:solidFill>
            </a:endParaRPr>
          </a:p>
        </p:txBody>
      </p:sp>
      <p:pic>
        <p:nvPicPr>
          <p:cNvPr id="6" name="Picture 5">
            <a:extLst>
              <a:ext uri="{FF2B5EF4-FFF2-40B4-BE49-F238E27FC236}">
                <a16:creationId xmlns:a16="http://schemas.microsoft.com/office/drawing/2014/main" id="{4E90CBAE-A69C-F2F0-E5BF-F24A36880FC5}"/>
              </a:ext>
            </a:extLst>
          </p:cNvPr>
          <p:cNvPicPr>
            <a:picLocks noChangeAspect="1"/>
          </p:cNvPicPr>
          <p:nvPr/>
        </p:nvPicPr>
        <p:blipFill>
          <a:blip r:embed="rId6"/>
          <a:stretch>
            <a:fillRect/>
          </a:stretch>
        </p:blipFill>
        <p:spPr>
          <a:xfrm>
            <a:off x="2752329" y="1439613"/>
            <a:ext cx="1846361" cy="3600475"/>
          </a:xfrm>
          <a:prstGeom prst="rect">
            <a:avLst/>
          </a:prstGeom>
        </p:spPr>
      </p:pic>
      <p:pic>
        <p:nvPicPr>
          <p:cNvPr id="7" name="Picture 6" descr="A black screen with a black background&#10;&#10;Description automatically generated">
            <a:extLst>
              <a:ext uri="{FF2B5EF4-FFF2-40B4-BE49-F238E27FC236}">
                <a16:creationId xmlns:a16="http://schemas.microsoft.com/office/drawing/2014/main" id="{53FD4552-9F5A-F363-23C3-550C8512D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0171" y="1354417"/>
            <a:ext cx="1941394" cy="3810342"/>
          </a:xfrm>
          <a:prstGeom prst="rect">
            <a:avLst/>
          </a:prstGeom>
        </p:spPr>
      </p:pic>
      <p:pic>
        <p:nvPicPr>
          <p:cNvPr id="8" name="Picture 7" descr="A black screen with a black background&#10;&#10;Description automatically generated">
            <a:extLst>
              <a:ext uri="{FF2B5EF4-FFF2-40B4-BE49-F238E27FC236}">
                <a16:creationId xmlns:a16="http://schemas.microsoft.com/office/drawing/2014/main" id="{98DF26B7-F27A-58CB-2756-C7344ABEB5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972" y="1345300"/>
            <a:ext cx="1939005" cy="3810342"/>
          </a:xfrm>
          <a:prstGeom prst="rect">
            <a:avLst/>
          </a:prstGeom>
        </p:spPr>
      </p:pic>
      <p:pic>
        <p:nvPicPr>
          <p:cNvPr id="9" name="Picture 8" descr="A black screen with a black background&#10;&#10;Description automatically generated">
            <a:extLst>
              <a:ext uri="{FF2B5EF4-FFF2-40B4-BE49-F238E27FC236}">
                <a16:creationId xmlns:a16="http://schemas.microsoft.com/office/drawing/2014/main" id="{C2E0B37B-7F0A-E1E5-07D7-C3C3E8D58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045" y="1345300"/>
            <a:ext cx="1939005" cy="3810342"/>
          </a:xfrm>
          <a:prstGeom prst="rect">
            <a:avLst/>
          </a:prstGeom>
        </p:spPr>
      </p:pic>
      <p:pic>
        <p:nvPicPr>
          <p:cNvPr id="11" name="Graphic 10" descr="Badge 1 with solid fill">
            <a:extLst>
              <a:ext uri="{FF2B5EF4-FFF2-40B4-BE49-F238E27FC236}">
                <a16:creationId xmlns:a16="http://schemas.microsoft.com/office/drawing/2014/main" id="{0DFC82C5-3AA0-C58B-E733-573B224A8E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339" y="1354417"/>
            <a:ext cx="360000" cy="360000"/>
          </a:xfrm>
          <a:prstGeom prst="rect">
            <a:avLst/>
          </a:prstGeom>
        </p:spPr>
      </p:pic>
      <p:pic>
        <p:nvPicPr>
          <p:cNvPr id="13" name="Graphic 12" descr="Badge with solid fill">
            <a:extLst>
              <a:ext uri="{FF2B5EF4-FFF2-40B4-BE49-F238E27FC236}">
                <a16:creationId xmlns:a16="http://schemas.microsoft.com/office/drawing/2014/main" id="{147A9DC0-4EB2-0FBB-8AEE-D84D969FF56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38074" y="3640059"/>
            <a:ext cx="360000" cy="360000"/>
          </a:xfrm>
          <a:prstGeom prst="rect">
            <a:avLst/>
          </a:prstGeom>
        </p:spPr>
      </p:pic>
      <p:pic>
        <p:nvPicPr>
          <p:cNvPr id="50" name="Graphic 49" descr="Badge 3 with solid fill">
            <a:extLst>
              <a:ext uri="{FF2B5EF4-FFF2-40B4-BE49-F238E27FC236}">
                <a16:creationId xmlns:a16="http://schemas.microsoft.com/office/drawing/2014/main" id="{59F7FA1B-7D90-73E9-0199-FD03A05834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34466" y="2005157"/>
            <a:ext cx="360000" cy="360000"/>
          </a:xfrm>
          <a:prstGeom prst="rect">
            <a:avLst/>
          </a:prstGeom>
        </p:spPr>
      </p:pic>
      <p:pic>
        <p:nvPicPr>
          <p:cNvPr id="54" name="Graphic 53" descr="Badge 4 with solid fill">
            <a:extLst>
              <a:ext uri="{FF2B5EF4-FFF2-40B4-BE49-F238E27FC236}">
                <a16:creationId xmlns:a16="http://schemas.microsoft.com/office/drawing/2014/main" id="{EA2333E5-7A12-8152-DD40-032D2EDA57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03241" y="3067511"/>
            <a:ext cx="360000" cy="360000"/>
          </a:xfrm>
          <a:prstGeom prst="rect">
            <a:avLst/>
          </a:prstGeom>
        </p:spPr>
      </p:pic>
      <p:pic>
        <p:nvPicPr>
          <p:cNvPr id="62" name="Graphic 61" descr="Badge 5 with solid fill">
            <a:extLst>
              <a:ext uri="{FF2B5EF4-FFF2-40B4-BE49-F238E27FC236}">
                <a16:creationId xmlns:a16="http://schemas.microsoft.com/office/drawing/2014/main" id="{4ADCBEC9-97B7-B094-A149-60395E8ECB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87730" y="2969256"/>
            <a:ext cx="360000" cy="360000"/>
          </a:xfrm>
          <a:prstGeom prst="rect">
            <a:avLst/>
          </a:prstGeom>
        </p:spPr>
      </p:pic>
      <p:sp>
        <p:nvSpPr>
          <p:cNvPr id="64" name="TextBox 63">
            <a:extLst>
              <a:ext uri="{FF2B5EF4-FFF2-40B4-BE49-F238E27FC236}">
                <a16:creationId xmlns:a16="http://schemas.microsoft.com/office/drawing/2014/main" id="{4F60552C-CDC1-D97C-EBA2-9F9C2326BF5E}"/>
              </a:ext>
            </a:extLst>
          </p:cNvPr>
          <p:cNvSpPr txBox="1"/>
          <p:nvPr/>
        </p:nvSpPr>
        <p:spPr>
          <a:xfrm>
            <a:off x="76097" y="5307316"/>
            <a:ext cx="2089034" cy="400110"/>
          </a:xfrm>
          <a:prstGeom prst="rect">
            <a:avLst/>
          </a:prstGeom>
          <a:noFill/>
        </p:spPr>
        <p:txBody>
          <a:bodyPr wrap="none" rtlCol="0">
            <a:spAutoFit/>
          </a:bodyPr>
          <a:lstStyle/>
          <a:p>
            <a:pPr algn="ctr"/>
            <a:r>
              <a:rPr lang="en-US" sz="1000" b="1" cap="small" dirty="0"/>
              <a:t>1. </a:t>
            </a:r>
            <a:r>
              <a:rPr lang="sr-Cyrl-RS" sz="1000" b="1" cap="small" dirty="0"/>
              <a:t>Притисните дугме за главни мени</a:t>
            </a:r>
          </a:p>
          <a:p>
            <a:pPr algn="ctr"/>
            <a:r>
              <a:rPr lang="en-US" sz="1000" cap="small" dirty="0"/>
              <a:t>1. Click on the Main Menu button</a:t>
            </a:r>
            <a:endParaRPr lang="sr-Cyrl-RS" sz="1000" cap="small" dirty="0"/>
          </a:p>
        </p:txBody>
      </p:sp>
      <p:sp>
        <p:nvSpPr>
          <p:cNvPr id="67" name="TextBox 66">
            <a:extLst>
              <a:ext uri="{FF2B5EF4-FFF2-40B4-BE49-F238E27FC236}">
                <a16:creationId xmlns:a16="http://schemas.microsoft.com/office/drawing/2014/main" id="{5FC3B26A-3910-2204-B5BD-8472F37DC28F}"/>
              </a:ext>
            </a:extLst>
          </p:cNvPr>
          <p:cNvSpPr txBox="1"/>
          <p:nvPr/>
        </p:nvSpPr>
        <p:spPr>
          <a:xfrm>
            <a:off x="2539745" y="5308935"/>
            <a:ext cx="2206053" cy="415498"/>
          </a:xfrm>
          <a:prstGeom prst="rect">
            <a:avLst/>
          </a:prstGeom>
          <a:noFill/>
        </p:spPr>
        <p:txBody>
          <a:bodyPr wrap="none" rtlCol="0">
            <a:spAutoFit/>
          </a:bodyPr>
          <a:lstStyle/>
          <a:p>
            <a:pPr algn="ctr"/>
            <a:r>
              <a:rPr lang="en-US" sz="1050" b="1" cap="small" dirty="0"/>
              <a:t>2. </a:t>
            </a:r>
            <a:r>
              <a:rPr lang="sr-Cyrl-RS" sz="1050" b="1" cap="small" dirty="0"/>
              <a:t>Притисните дугме за подешавања</a:t>
            </a:r>
            <a:endParaRPr lang="en-US" sz="1050" b="1" cap="small" dirty="0"/>
          </a:p>
          <a:p>
            <a:pPr algn="ctr"/>
            <a:r>
              <a:rPr lang="en-US" sz="1050" cap="small" dirty="0"/>
              <a:t>2. Click on the Settings button</a:t>
            </a:r>
            <a:endParaRPr lang="sr-Cyrl-RS" sz="1050" cap="small" dirty="0"/>
          </a:p>
        </p:txBody>
      </p:sp>
      <p:sp>
        <p:nvSpPr>
          <p:cNvPr id="70" name="TextBox 69">
            <a:extLst>
              <a:ext uri="{FF2B5EF4-FFF2-40B4-BE49-F238E27FC236}">
                <a16:creationId xmlns:a16="http://schemas.microsoft.com/office/drawing/2014/main" id="{DB3098E9-0C4F-5F0E-1671-02395A4E6C1B}"/>
              </a:ext>
            </a:extLst>
          </p:cNvPr>
          <p:cNvSpPr txBox="1"/>
          <p:nvPr/>
        </p:nvSpPr>
        <p:spPr>
          <a:xfrm>
            <a:off x="4810998" y="5260839"/>
            <a:ext cx="2627642" cy="861774"/>
          </a:xfrm>
          <a:prstGeom prst="rect">
            <a:avLst/>
          </a:prstGeom>
          <a:noFill/>
        </p:spPr>
        <p:txBody>
          <a:bodyPr wrap="none" rtlCol="0">
            <a:spAutoFit/>
          </a:bodyPr>
          <a:lstStyle/>
          <a:p>
            <a:pPr algn="ctr"/>
            <a:r>
              <a:rPr lang="en-US" sz="1000" b="1" cap="small" dirty="0"/>
              <a:t>3. </a:t>
            </a:r>
            <a:r>
              <a:rPr lang="sr-Cyrl-RS" sz="1000" b="1" cap="small" dirty="0"/>
              <a:t>Притисните падајући мени за одабир језика</a:t>
            </a:r>
            <a:endParaRPr lang="en-US" sz="1000" b="1" cap="small" dirty="0"/>
          </a:p>
          <a:p>
            <a:pPr algn="ctr"/>
            <a:r>
              <a:rPr lang="en-US" sz="1000" cap="small" dirty="0"/>
              <a:t>3. </a:t>
            </a:r>
            <a:r>
              <a:rPr lang="sr-Latn-RS" sz="1000" cap="small" dirty="0" err="1"/>
              <a:t>Click</a:t>
            </a:r>
            <a:r>
              <a:rPr lang="sr-Latn-RS" sz="1000" cap="small" dirty="0"/>
              <a:t> </a:t>
            </a:r>
            <a:r>
              <a:rPr lang="en-US" sz="1000" cap="small" dirty="0"/>
              <a:t>at </a:t>
            </a:r>
            <a:r>
              <a:rPr lang="sr-Latn-RS" sz="1000" cap="small" dirty="0" err="1"/>
              <a:t>language</a:t>
            </a:r>
            <a:r>
              <a:rPr lang="sr-Latn-RS" sz="1000" cap="small" dirty="0"/>
              <a:t> drop list</a:t>
            </a:r>
            <a:r>
              <a:rPr lang="en-US" sz="1000" cap="small" dirty="0"/>
              <a:t> selection</a:t>
            </a:r>
          </a:p>
          <a:p>
            <a:pPr algn="ctr"/>
            <a:endParaRPr lang="en-US" sz="1000" cap="small" dirty="0"/>
          </a:p>
          <a:p>
            <a:pPr algn="ctr"/>
            <a:r>
              <a:rPr lang="en-US" sz="1000" b="1" cap="small" dirty="0"/>
              <a:t>4. </a:t>
            </a:r>
            <a:r>
              <a:rPr lang="sr-Cyrl-RS" sz="1000" b="1" cap="small" dirty="0"/>
              <a:t>Одаберите жељени језик интерфејса</a:t>
            </a:r>
          </a:p>
          <a:p>
            <a:pPr algn="ctr"/>
            <a:r>
              <a:rPr lang="en-US" sz="1000" cap="small" dirty="0"/>
              <a:t>4. Select the preferred interface language</a:t>
            </a:r>
            <a:endParaRPr lang="sr-Cyrl-RS" sz="1000" cap="small" dirty="0"/>
          </a:p>
        </p:txBody>
      </p:sp>
      <p:sp>
        <p:nvSpPr>
          <p:cNvPr id="71" name="TextBox 70">
            <a:extLst>
              <a:ext uri="{FF2B5EF4-FFF2-40B4-BE49-F238E27FC236}">
                <a16:creationId xmlns:a16="http://schemas.microsoft.com/office/drawing/2014/main" id="{7D8371C1-DA15-698C-E5AF-6A753540857E}"/>
              </a:ext>
            </a:extLst>
          </p:cNvPr>
          <p:cNvSpPr txBox="1"/>
          <p:nvPr/>
        </p:nvSpPr>
        <p:spPr>
          <a:xfrm>
            <a:off x="7438640" y="5308935"/>
            <a:ext cx="2505814" cy="415498"/>
          </a:xfrm>
          <a:prstGeom prst="rect">
            <a:avLst/>
          </a:prstGeom>
          <a:noFill/>
        </p:spPr>
        <p:txBody>
          <a:bodyPr wrap="none" rtlCol="0">
            <a:spAutoFit/>
          </a:bodyPr>
          <a:lstStyle/>
          <a:p>
            <a:pPr algn="ctr"/>
            <a:r>
              <a:rPr lang="en-US" sz="1050" b="1" cap="small" dirty="0"/>
              <a:t>5. </a:t>
            </a:r>
            <a:r>
              <a:rPr lang="sr-Cyrl-RS" sz="1050" b="1" cap="small" dirty="0"/>
              <a:t>Потврдите избор језика интерфејса</a:t>
            </a:r>
            <a:endParaRPr lang="sr-Latn-RS" sz="1050" b="1" cap="small" dirty="0"/>
          </a:p>
          <a:p>
            <a:pPr algn="ctr"/>
            <a:r>
              <a:rPr lang="en-US" sz="1050" cap="small" dirty="0"/>
              <a:t>5. Confirm the interface language selection</a:t>
            </a:r>
            <a:endParaRPr lang="sr-Cyrl-RS" sz="1050" cap="small" dirty="0"/>
          </a:p>
        </p:txBody>
      </p:sp>
      <p:cxnSp>
        <p:nvCxnSpPr>
          <p:cNvPr id="2" name="Straight Connector 1">
            <a:extLst>
              <a:ext uri="{FF2B5EF4-FFF2-40B4-BE49-F238E27FC236}">
                <a16:creationId xmlns:a16="http://schemas.microsoft.com/office/drawing/2014/main" id="{DD908C12-7339-03CA-A2F1-81E22E9056C7}"/>
              </a:ext>
            </a:extLst>
          </p:cNvPr>
          <p:cNvCxnSpPr/>
          <p:nvPr/>
        </p:nvCxnSpPr>
        <p:spPr>
          <a:xfrm>
            <a:off x="2384796"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B9F8BAB-42C4-F271-952A-7F64BFE5CAAC}"/>
              </a:ext>
            </a:extLst>
          </p:cNvPr>
          <p:cNvCxnSpPr/>
          <p:nvPr/>
        </p:nvCxnSpPr>
        <p:spPr>
          <a:xfrm>
            <a:off x="4866497"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077F19E-2CCC-98F9-1A02-FA2842D0535E}"/>
              </a:ext>
            </a:extLst>
          </p:cNvPr>
          <p:cNvCxnSpPr/>
          <p:nvPr/>
        </p:nvCxnSpPr>
        <p:spPr>
          <a:xfrm>
            <a:off x="7461436" y="793707"/>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CFC22A-8373-DE94-84F4-30CEB6A47588}"/>
              </a:ext>
            </a:extLst>
          </p:cNvPr>
          <p:cNvPicPr>
            <a:picLocks noChangeAspect="1"/>
          </p:cNvPicPr>
          <p:nvPr/>
        </p:nvPicPr>
        <p:blipFill rotWithShape="1">
          <a:blip r:embed="rId17"/>
          <a:srcRect t="4333"/>
          <a:stretch/>
        </p:blipFill>
        <p:spPr>
          <a:xfrm>
            <a:off x="378339" y="213441"/>
            <a:ext cx="348083" cy="360000"/>
          </a:xfrm>
          <a:prstGeom prst="rect">
            <a:avLst/>
          </a:prstGeom>
          <a:effectLst>
            <a:glow rad="63500">
              <a:schemeClr val="bg1">
                <a:alpha val="74000"/>
              </a:schemeClr>
            </a:glow>
          </a:effectLst>
        </p:spPr>
      </p:pic>
    </p:spTree>
    <p:extLst>
      <p:ext uri="{BB962C8B-B14F-4D97-AF65-F5344CB8AC3E}">
        <p14:creationId xmlns:p14="http://schemas.microsoft.com/office/powerpoint/2010/main" val="1150448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028B94-03D4-AE9A-A3AA-6A31FE4AF70A}"/>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FD6EA75-EAAE-F60E-A5F4-503003CDC1FE}"/>
              </a:ext>
            </a:extLst>
          </p:cNvPr>
          <p:cNvSpPr txBox="1"/>
          <p:nvPr/>
        </p:nvSpPr>
        <p:spPr>
          <a:xfrm>
            <a:off x="1474774" y="39862"/>
            <a:ext cx="5897512" cy="677108"/>
          </a:xfrm>
          <a:prstGeom prst="rect">
            <a:avLst/>
          </a:prstGeom>
          <a:noFill/>
        </p:spPr>
        <p:txBody>
          <a:bodyPr wrap="none" rtlCol="0">
            <a:spAutoFit/>
          </a:bodyPr>
          <a:lstStyle/>
          <a:p>
            <a:r>
              <a:rPr lang="sr-Cyrl-RS" sz="2000" b="1" cap="all" dirty="0">
                <a:solidFill>
                  <a:schemeClr val="bg1"/>
                </a:solidFill>
              </a:rPr>
              <a:t>ПОЛИТИКА ПРИВАТНОСТИ И УСЛОВИ КОРИШЋЕЊА</a:t>
            </a:r>
            <a:endParaRPr lang="en-US" sz="2000" b="1" cap="all" dirty="0">
              <a:solidFill>
                <a:schemeClr val="bg1"/>
              </a:solidFill>
            </a:endParaRPr>
          </a:p>
          <a:p>
            <a:r>
              <a:rPr lang="en-US" sz="1800" cap="all" dirty="0">
                <a:solidFill>
                  <a:schemeClr val="bg1"/>
                </a:solidFill>
              </a:rPr>
              <a:t>PRIVACY POLICY AND TERMS OF USE</a:t>
            </a:r>
            <a:endParaRPr lang="sr-Cyrl-RS" cap="all" dirty="0">
              <a:solidFill>
                <a:schemeClr val="bg1"/>
              </a:solidFill>
            </a:endParaRPr>
          </a:p>
        </p:txBody>
      </p:sp>
      <p:sp>
        <p:nvSpPr>
          <p:cNvPr id="64" name="TextBox 63">
            <a:extLst>
              <a:ext uri="{FF2B5EF4-FFF2-40B4-BE49-F238E27FC236}">
                <a16:creationId xmlns:a16="http://schemas.microsoft.com/office/drawing/2014/main" id="{4F60552C-CDC1-D97C-EBA2-9F9C2326BF5E}"/>
              </a:ext>
            </a:extLst>
          </p:cNvPr>
          <p:cNvSpPr txBox="1"/>
          <p:nvPr/>
        </p:nvSpPr>
        <p:spPr>
          <a:xfrm>
            <a:off x="821144" y="5039573"/>
            <a:ext cx="3781104" cy="861774"/>
          </a:xfrm>
          <a:prstGeom prst="rect">
            <a:avLst/>
          </a:prstGeom>
          <a:noFill/>
        </p:spPr>
        <p:txBody>
          <a:bodyPr wrap="square" rtlCol="0">
            <a:spAutoFit/>
          </a:bodyPr>
          <a:lstStyle/>
          <a:p>
            <a:pPr marL="228600" indent="-228600" algn="ctr">
              <a:buAutoNum type="arabicPeriod"/>
            </a:pPr>
            <a:r>
              <a:rPr lang="sr-Cyrl-RS" sz="1000" b="1" cap="small" dirty="0"/>
              <a:t>Притисните дугме за главни мени, затим дугме </a:t>
            </a:r>
            <a:r>
              <a:rPr lang="sr-Cyrl-RS" sz="1000" b="1" cap="small" dirty="0">
                <a:solidFill>
                  <a:srgbClr val="FF0000"/>
                </a:solidFill>
              </a:rPr>
              <a:t>политика приватности (1) </a:t>
            </a:r>
            <a:r>
              <a:rPr lang="sr-Cyrl-RS" sz="1000" b="1" cap="small" dirty="0"/>
              <a:t>или</a:t>
            </a:r>
            <a:r>
              <a:rPr lang="sr-Cyrl-RS" sz="1000" b="1" cap="small" dirty="0">
                <a:solidFill>
                  <a:srgbClr val="FF0000"/>
                </a:solidFill>
              </a:rPr>
              <a:t> дугме услови коришћења (2)</a:t>
            </a:r>
            <a:r>
              <a:rPr lang="sr-Latn-RS" sz="1000" b="1" cap="small" dirty="0">
                <a:solidFill>
                  <a:srgbClr val="FF0000"/>
                </a:solidFill>
              </a:rPr>
              <a:t>. </a:t>
            </a:r>
            <a:endParaRPr lang="en-US" sz="1000" b="1" cap="small" dirty="0">
              <a:solidFill>
                <a:srgbClr val="FF0000"/>
              </a:solidFill>
            </a:endParaRPr>
          </a:p>
          <a:p>
            <a:pPr algn="ctr"/>
            <a:r>
              <a:rPr lang="sr-Cyrl-RS" sz="1000" b="1" cap="small" dirty="0"/>
              <a:t>Након клика на дугме 1 или 2, покреће се подразумевани интернет претраживач који учитава интернет презентацију </a:t>
            </a:r>
            <a:r>
              <a:rPr lang="en-US" sz="1000" b="1" cap="small" dirty="0" err="1"/>
              <a:t>maplords</a:t>
            </a:r>
            <a:r>
              <a:rPr lang="sr-Cyrl-RS" sz="1000" b="1" cap="small" dirty="0"/>
              <a:t> са одговарајућим садржајем (потребна је интернет конекција)</a:t>
            </a:r>
          </a:p>
        </p:txBody>
      </p:sp>
      <p:sp>
        <p:nvSpPr>
          <p:cNvPr id="44" name="TextBox 43">
            <a:extLst>
              <a:ext uri="{FF2B5EF4-FFF2-40B4-BE49-F238E27FC236}">
                <a16:creationId xmlns:a16="http://schemas.microsoft.com/office/drawing/2014/main" id="{4EC7BB94-7268-DAF4-ED7D-7BAE19945DFA}"/>
              </a:ext>
            </a:extLst>
          </p:cNvPr>
          <p:cNvSpPr txBox="1"/>
          <p:nvPr/>
        </p:nvSpPr>
        <p:spPr>
          <a:xfrm>
            <a:off x="896545" y="5936160"/>
            <a:ext cx="3402026" cy="707886"/>
          </a:xfrm>
          <a:prstGeom prst="rect">
            <a:avLst/>
          </a:prstGeom>
          <a:noFill/>
        </p:spPr>
        <p:txBody>
          <a:bodyPr wrap="square" rtlCol="0">
            <a:spAutoFit/>
          </a:bodyPr>
          <a:lstStyle/>
          <a:p>
            <a:pPr algn="ctr"/>
            <a:r>
              <a:rPr lang="en-US" sz="1000" cap="small" dirty="0"/>
              <a:t>1. Click the Main Menu button then the </a:t>
            </a:r>
            <a:r>
              <a:rPr lang="en-US" sz="1000" cap="small" dirty="0">
                <a:solidFill>
                  <a:srgbClr val="FF0000"/>
                </a:solidFill>
              </a:rPr>
              <a:t>Privacy Policy </a:t>
            </a:r>
            <a:r>
              <a:rPr lang="sr-Latn-RS" sz="1000" cap="small" dirty="0">
                <a:solidFill>
                  <a:srgbClr val="FF0000"/>
                </a:solidFill>
              </a:rPr>
              <a:t>(1)</a:t>
            </a:r>
            <a:r>
              <a:rPr lang="en-US" sz="1000" cap="small" dirty="0">
                <a:solidFill>
                  <a:srgbClr val="FF0000"/>
                </a:solidFill>
              </a:rPr>
              <a:t> </a:t>
            </a:r>
            <a:r>
              <a:rPr lang="en-US" sz="1000" cap="small" dirty="0"/>
              <a:t>button</a:t>
            </a:r>
            <a:r>
              <a:rPr lang="sr-Latn-RS" sz="1000" cap="small" dirty="0"/>
              <a:t> </a:t>
            </a:r>
            <a:r>
              <a:rPr lang="sr-Latn-RS" sz="1000" cap="small" dirty="0" err="1"/>
              <a:t>or</a:t>
            </a:r>
            <a:r>
              <a:rPr lang="en-US" sz="1000" cap="small" dirty="0"/>
              <a:t> </a:t>
            </a:r>
            <a:r>
              <a:rPr lang="en-US" sz="1000" cap="small" dirty="0">
                <a:solidFill>
                  <a:srgbClr val="FF0000"/>
                </a:solidFill>
              </a:rPr>
              <a:t>Terms of Use</a:t>
            </a:r>
            <a:r>
              <a:rPr lang="sr-Latn-RS" sz="1000" cap="small" dirty="0">
                <a:solidFill>
                  <a:srgbClr val="FF0000"/>
                </a:solidFill>
              </a:rPr>
              <a:t> (2)</a:t>
            </a:r>
            <a:r>
              <a:rPr lang="en-US" sz="1000" cap="small" dirty="0">
                <a:solidFill>
                  <a:srgbClr val="FF0000"/>
                </a:solidFill>
              </a:rPr>
              <a:t>. </a:t>
            </a:r>
            <a:r>
              <a:rPr lang="en-US" sz="1000" cap="small" dirty="0"/>
              <a:t>After the clicking the button 1 or 2 default browser will startup and </a:t>
            </a:r>
            <a:r>
              <a:rPr lang="en-US" sz="1000" cap="small" dirty="0" err="1"/>
              <a:t>maplords</a:t>
            </a:r>
            <a:r>
              <a:rPr lang="en-US" sz="1000" cap="small" dirty="0"/>
              <a:t> website will be loaded with appropriate text (internet connection is necessary)</a:t>
            </a:r>
            <a:endParaRPr lang="sr-Cyrl-RS" sz="1000" cap="small" dirty="0"/>
          </a:p>
        </p:txBody>
      </p:sp>
      <p:pic>
        <p:nvPicPr>
          <p:cNvPr id="12" name="Picture 11">
            <a:extLst>
              <a:ext uri="{FF2B5EF4-FFF2-40B4-BE49-F238E27FC236}">
                <a16:creationId xmlns:a16="http://schemas.microsoft.com/office/drawing/2014/main" id="{84A66590-C0B8-374D-0AD3-0E9CB5E202A1}"/>
              </a:ext>
            </a:extLst>
          </p:cNvPr>
          <p:cNvPicPr>
            <a:picLocks noChangeAspect="1"/>
          </p:cNvPicPr>
          <p:nvPr/>
        </p:nvPicPr>
        <p:blipFill>
          <a:blip r:embed="rId2"/>
          <a:stretch>
            <a:fillRect/>
          </a:stretch>
        </p:blipFill>
        <p:spPr>
          <a:xfrm>
            <a:off x="1789220" y="1085736"/>
            <a:ext cx="1858328" cy="3713194"/>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254" y="1006959"/>
            <a:ext cx="1984885" cy="3940585"/>
          </a:xfrm>
          <a:prstGeom prst="rect">
            <a:avLst/>
          </a:prstGeom>
        </p:spPr>
      </p:pic>
      <p:pic>
        <p:nvPicPr>
          <p:cNvPr id="13" name="Graphic 12" descr="Badge 1 with solid fill">
            <a:extLst>
              <a:ext uri="{FF2B5EF4-FFF2-40B4-BE49-F238E27FC236}">
                <a16:creationId xmlns:a16="http://schemas.microsoft.com/office/drawing/2014/main" id="{ADE16AE6-D10C-967A-61AF-BD76434D77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6029" y="3630270"/>
            <a:ext cx="360000" cy="360000"/>
          </a:xfrm>
          <a:prstGeom prst="rect">
            <a:avLst/>
          </a:prstGeom>
        </p:spPr>
      </p:pic>
      <p:pic>
        <p:nvPicPr>
          <p:cNvPr id="16" name="Graphic 15" descr="Badge with solid fill">
            <a:extLst>
              <a:ext uri="{FF2B5EF4-FFF2-40B4-BE49-F238E27FC236}">
                <a16:creationId xmlns:a16="http://schemas.microsoft.com/office/drawing/2014/main" id="{880B90A9-3E8E-E60D-9E4C-402823004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6029" y="4003063"/>
            <a:ext cx="360000" cy="360000"/>
          </a:xfrm>
          <a:prstGeom prst="rect">
            <a:avLst/>
          </a:prstGeom>
        </p:spPr>
      </p:pic>
      <p:pic>
        <p:nvPicPr>
          <p:cNvPr id="26" name="Picture 25">
            <a:extLst>
              <a:ext uri="{FF2B5EF4-FFF2-40B4-BE49-F238E27FC236}">
                <a16:creationId xmlns:a16="http://schemas.microsoft.com/office/drawing/2014/main" id="{D42740D0-9127-5696-D9A7-480ADB1C675F}"/>
              </a:ext>
            </a:extLst>
          </p:cNvPr>
          <p:cNvPicPr>
            <a:picLocks noChangeAspect="1"/>
          </p:cNvPicPr>
          <p:nvPr/>
        </p:nvPicPr>
        <p:blipFill rotWithShape="1">
          <a:blip r:embed="rId8"/>
          <a:srcRect l="6544" t="10122" b="5874"/>
          <a:stretch/>
        </p:blipFill>
        <p:spPr>
          <a:xfrm>
            <a:off x="379753" y="198416"/>
            <a:ext cx="370472" cy="360000"/>
          </a:xfrm>
          <a:prstGeom prst="rect">
            <a:avLst/>
          </a:prstGeom>
          <a:effectLst>
            <a:glow rad="63500">
              <a:schemeClr val="bg1">
                <a:alpha val="74000"/>
              </a:schemeClr>
            </a:glow>
          </a:effectLst>
        </p:spPr>
      </p:pic>
      <p:pic>
        <p:nvPicPr>
          <p:cNvPr id="27" name="Picture 26">
            <a:extLst>
              <a:ext uri="{FF2B5EF4-FFF2-40B4-BE49-F238E27FC236}">
                <a16:creationId xmlns:a16="http://schemas.microsoft.com/office/drawing/2014/main" id="{5C97D116-2AE2-C6F9-903E-E685443A3DA9}"/>
              </a:ext>
            </a:extLst>
          </p:cNvPr>
          <p:cNvPicPr>
            <a:picLocks noChangeAspect="1"/>
          </p:cNvPicPr>
          <p:nvPr/>
        </p:nvPicPr>
        <p:blipFill rotWithShape="1">
          <a:blip r:embed="rId9"/>
          <a:srcRect l="5784" t="5462" r="5724" b="8229"/>
          <a:stretch/>
        </p:blipFill>
        <p:spPr>
          <a:xfrm>
            <a:off x="885551" y="198416"/>
            <a:ext cx="370471" cy="360000"/>
          </a:xfrm>
          <a:prstGeom prst="rect">
            <a:avLst/>
          </a:prstGeom>
          <a:effectLst>
            <a:glow rad="63500">
              <a:schemeClr val="bg1">
                <a:alpha val="74000"/>
              </a:schemeClr>
            </a:glow>
          </a:effectLst>
        </p:spPr>
      </p:pic>
      <p:pic>
        <p:nvPicPr>
          <p:cNvPr id="29" name="Picture 28">
            <a:extLst>
              <a:ext uri="{FF2B5EF4-FFF2-40B4-BE49-F238E27FC236}">
                <a16:creationId xmlns:a16="http://schemas.microsoft.com/office/drawing/2014/main" id="{C338245E-F2D8-B5F2-D5B6-F35AD4EE9969}"/>
              </a:ext>
            </a:extLst>
          </p:cNvPr>
          <p:cNvPicPr>
            <a:picLocks noChangeAspect="1"/>
          </p:cNvPicPr>
          <p:nvPr/>
        </p:nvPicPr>
        <p:blipFill>
          <a:blip r:embed="rId10"/>
          <a:stretch>
            <a:fillRect/>
          </a:stretch>
        </p:blipFill>
        <p:spPr>
          <a:xfrm>
            <a:off x="5621293" y="879972"/>
            <a:ext cx="3126923" cy="2759051"/>
          </a:xfrm>
          <a:prstGeom prst="rect">
            <a:avLst/>
          </a:prstGeom>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A2263397-7C89-F87C-8909-AB582F7EF899}"/>
              </a:ext>
            </a:extLst>
          </p:cNvPr>
          <p:cNvPicPr>
            <a:picLocks noChangeAspect="1"/>
          </p:cNvPicPr>
          <p:nvPr/>
        </p:nvPicPr>
        <p:blipFill>
          <a:blip r:embed="rId11"/>
          <a:stretch>
            <a:fillRect/>
          </a:stretch>
        </p:blipFill>
        <p:spPr>
          <a:xfrm>
            <a:off x="5607430" y="3794718"/>
            <a:ext cx="3126923" cy="2784707"/>
          </a:xfrm>
          <a:prstGeom prst="rect">
            <a:avLst/>
          </a:prstGeom>
          <a:effectLst>
            <a:outerShdw blurRad="50800" dist="38100" dir="2700000" algn="tl" rotWithShape="0">
              <a:prstClr val="black">
                <a:alpha val="40000"/>
              </a:prstClr>
            </a:outerShdw>
          </a:effectLst>
        </p:spPr>
      </p:pic>
      <p:grpSp>
        <p:nvGrpSpPr>
          <p:cNvPr id="32" name="Group 31">
            <a:extLst>
              <a:ext uri="{FF2B5EF4-FFF2-40B4-BE49-F238E27FC236}">
                <a16:creationId xmlns:a16="http://schemas.microsoft.com/office/drawing/2014/main" id="{7F1F8A57-396D-6EA1-6786-B27A051E8A94}"/>
              </a:ext>
            </a:extLst>
          </p:cNvPr>
          <p:cNvGrpSpPr/>
          <p:nvPr/>
        </p:nvGrpSpPr>
        <p:grpSpPr>
          <a:xfrm rot="10367583">
            <a:off x="3204043" y="1885428"/>
            <a:ext cx="2491859" cy="1673036"/>
            <a:chOff x="1765775" y="-2237906"/>
            <a:chExt cx="6592803" cy="4279535"/>
          </a:xfrm>
        </p:grpSpPr>
        <mc:AlternateContent xmlns:mc="http://schemas.openxmlformats.org/markup-compatibility/2006" xmlns:p14="http://schemas.microsoft.com/office/powerpoint/2010/main">
          <mc:Choice Requires="p14">
            <p:contentPart p14:bwMode="auto" r:id="rId12">
              <p14:nvContentPartPr>
                <p14:cNvPr id="33" name="Ink 32">
                  <a:extLst>
                    <a:ext uri="{FF2B5EF4-FFF2-40B4-BE49-F238E27FC236}">
                      <a16:creationId xmlns:a16="http://schemas.microsoft.com/office/drawing/2014/main" id="{F1F15CB7-306D-C6DC-31B3-D23517B21B88}"/>
                    </a:ext>
                  </a:extLst>
                </p14:cNvPr>
                <p14:cNvContentPartPr/>
                <p14:nvPr/>
              </p14:nvContentPartPr>
              <p14:xfrm>
                <a:off x="1765775" y="-2237906"/>
                <a:ext cx="6592803" cy="4267073"/>
              </p14:xfrm>
            </p:contentPart>
          </mc:Choice>
          <mc:Fallback xmlns="">
            <p:pic>
              <p:nvPicPr>
                <p:cNvPr id="14" name="Ink 13">
                  <a:extLst>
                    <a:ext uri="{FF2B5EF4-FFF2-40B4-BE49-F238E27FC236}">
                      <a16:creationId xmlns:a16="http://schemas.microsoft.com/office/drawing/2014/main" id="{6090A093-C724-E297-8A75-56D2A6B62C17}"/>
                    </a:ext>
                  </a:extLst>
                </p:cNvPr>
                <p:cNvPicPr/>
                <p:nvPr/>
              </p:nvPicPr>
              <p:blipFill>
                <a:blip r:embed="rId13"/>
                <a:stretch>
                  <a:fillRect/>
                </a:stretch>
              </p:blipFill>
              <p:spPr>
                <a:xfrm>
                  <a:off x="1714333" y="-2287650"/>
                  <a:ext cx="6694658" cy="436556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67164976-62D4-D749-9CC4-B0A89889C66E}"/>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15"/>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6E217D0C-4AFF-664E-358A-76946B144E07}"/>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7"/>
                <a:stretch>
                  <a:fillRect/>
                </a:stretch>
              </p:blipFill>
              <p:spPr>
                <a:xfrm>
                  <a:off x="1714471" y="2023269"/>
                  <a:ext cx="526384" cy="36000"/>
                </a:xfrm>
                <a:prstGeom prst="rect">
                  <a:avLst/>
                </a:prstGeom>
              </p:spPr>
            </p:pic>
          </mc:Fallback>
        </mc:AlternateContent>
      </p:grpSp>
      <p:grpSp>
        <p:nvGrpSpPr>
          <p:cNvPr id="42" name="Group 41">
            <a:extLst>
              <a:ext uri="{FF2B5EF4-FFF2-40B4-BE49-F238E27FC236}">
                <a16:creationId xmlns:a16="http://schemas.microsoft.com/office/drawing/2014/main" id="{6EC7569A-52C0-5589-3EF5-224EEB5CB5B6}"/>
              </a:ext>
            </a:extLst>
          </p:cNvPr>
          <p:cNvGrpSpPr/>
          <p:nvPr/>
        </p:nvGrpSpPr>
        <p:grpSpPr>
          <a:xfrm rot="13625354">
            <a:off x="3468308" y="3747626"/>
            <a:ext cx="1997335" cy="1341012"/>
            <a:chOff x="1765775" y="-2237906"/>
            <a:chExt cx="6592803" cy="4279535"/>
          </a:xfrm>
        </p:grpSpPr>
        <mc:AlternateContent xmlns:mc="http://schemas.openxmlformats.org/markup-compatibility/2006" xmlns:p14="http://schemas.microsoft.com/office/powerpoint/2010/main">
          <mc:Choice Requires="p14">
            <p:contentPart p14:bwMode="auto" r:id="rId18">
              <p14:nvContentPartPr>
                <p14:cNvPr id="43" name="Ink 42">
                  <a:extLst>
                    <a:ext uri="{FF2B5EF4-FFF2-40B4-BE49-F238E27FC236}">
                      <a16:creationId xmlns:a16="http://schemas.microsoft.com/office/drawing/2014/main" id="{09166B9F-4669-C8E9-4DE0-512B02BF9CAE}"/>
                    </a:ext>
                  </a:extLst>
                </p14:cNvPr>
                <p14:cNvContentPartPr/>
                <p14:nvPr/>
              </p14:nvContentPartPr>
              <p14:xfrm>
                <a:off x="1765775" y="-2237906"/>
                <a:ext cx="6592803" cy="4267073"/>
              </p14:xfrm>
            </p:contentPart>
          </mc:Choice>
          <mc:Fallback xmlns="">
            <p:pic>
              <p:nvPicPr>
                <p:cNvPr id="14" name="Ink 13">
                  <a:extLst>
                    <a:ext uri="{FF2B5EF4-FFF2-40B4-BE49-F238E27FC236}">
                      <a16:creationId xmlns:a16="http://schemas.microsoft.com/office/drawing/2014/main" id="{6090A093-C724-E297-8A75-56D2A6B62C17}"/>
                    </a:ext>
                  </a:extLst>
                </p:cNvPr>
                <p:cNvPicPr/>
                <p:nvPr/>
              </p:nvPicPr>
              <p:blipFill>
                <a:blip r:embed="rId13"/>
                <a:stretch>
                  <a:fillRect/>
                </a:stretch>
              </p:blipFill>
              <p:spPr>
                <a:xfrm>
                  <a:off x="1714333" y="-2287650"/>
                  <a:ext cx="6694658" cy="436556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3D1B580A-E1CD-57D7-216C-E01946635B1F}"/>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15"/>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8" name="Ink 47">
                  <a:extLst>
                    <a:ext uri="{FF2B5EF4-FFF2-40B4-BE49-F238E27FC236}">
                      <a16:creationId xmlns:a16="http://schemas.microsoft.com/office/drawing/2014/main" id="{F5C36B4E-CFC6-C8B0-7580-38B326FE930F}"/>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7"/>
                <a:stretch>
                  <a:fillRect/>
                </a:stretch>
              </p:blipFill>
              <p:spPr>
                <a:xfrm>
                  <a:off x="1714471" y="2023269"/>
                  <a:ext cx="526384" cy="36000"/>
                </a:xfrm>
                <a:prstGeom prst="rect">
                  <a:avLst/>
                </a:prstGeom>
              </p:spPr>
            </p:pic>
          </mc:Fallback>
        </mc:AlternateContent>
      </p:grpSp>
    </p:spTree>
    <p:extLst>
      <p:ext uri="{BB962C8B-B14F-4D97-AF65-F5344CB8AC3E}">
        <p14:creationId xmlns:p14="http://schemas.microsoft.com/office/powerpoint/2010/main" val="428091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286D33-8F85-F9AB-1B50-1ECFE3454345}"/>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DEF880-B49E-4836-AB73-9CACD4259A8E}"/>
              </a:ext>
            </a:extLst>
          </p:cNvPr>
          <p:cNvPicPr>
            <a:picLocks noChangeAspect="1"/>
          </p:cNvPicPr>
          <p:nvPr/>
        </p:nvPicPr>
        <p:blipFill rotWithShape="1">
          <a:blip r:embed="rId2"/>
          <a:srcRect t="3809" b="5016"/>
          <a:stretch/>
        </p:blipFill>
        <p:spPr>
          <a:xfrm>
            <a:off x="1058661" y="945950"/>
            <a:ext cx="2093787" cy="4136172"/>
          </a:xfrm>
          <a:prstGeom prst="rect">
            <a:avLst/>
          </a:prstGeom>
        </p:spPr>
      </p:pic>
      <p:pic>
        <p:nvPicPr>
          <p:cNvPr id="15" name="Picture 14" descr="A black screen with a black background&#10;&#10;Description automatically generated">
            <a:extLst>
              <a:ext uri="{FF2B5EF4-FFF2-40B4-BE49-F238E27FC236}">
                <a16:creationId xmlns:a16="http://schemas.microsoft.com/office/drawing/2014/main" id="{625EDA34-0DFC-5BEE-6249-E146D9D7C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91" y="842961"/>
            <a:ext cx="2243413" cy="4403111"/>
          </a:xfrm>
          <a:prstGeom prst="rect">
            <a:avLst/>
          </a:prstGeom>
        </p:spPr>
      </p:pic>
      <p:pic>
        <p:nvPicPr>
          <p:cNvPr id="9" name="Graphic 8" descr="Badge 1 with solid fill">
            <a:extLst>
              <a:ext uri="{FF2B5EF4-FFF2-40B4-BE49-F238E27FC236}">
                <a16:creationId xmlns:a16="http://schemas.microsoft.com/office/drawing/2014/main" id="{38B08B97-7021-3CEA-940E-8AFB455765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292" y="4765132"/>
            <a:ext cx="360000" cy="360000"/>
          </a:xfrm>
          <a:prstGeom prst="rect">
            <a:avLst/>
          </a:prstGeom>
        </p:spPr>
      </p:pic>
      <p:pic>
        <p:nvPicPr>
          <p:cNvPr id="3" name="Picture 2">
            <a:extLst>
              <a:ext uri="{FF2B5EF4-FFF2-40B4-BE49-F238E27FC236}">
                <a16:creationId xmlns:a16="http://schemas.microsoft.com/office/drawing/2014/main" id="{EB6023C6-AF8B-A122-9000-A9E1CDE1CC00}"/>
              </a:ext>
            </a:extLst>
          </p:cNvPr>
          <p:cNvPicPr>
            <a:picLocks noChangeAspect="1"/>
          </p:cNvPicPr>
          <p:nvPr/>
        </p:nvPicPr>
        <p:blipFill rotWithShape="1">
          <a:blip r:embed="rId6"/>
          <a:srcRect t="3556" b="4889"/>
          <a:stretch/>
        </p:blipFill>
        <p:spPr>
          <a:xfrm>
            <a:off x="5823212" y="1114156"/>
            <a:ext cx="2448000" cy="4856106"/>
          </a:xfrm>
          <a:prstGeom prst="rect">
            <a:avLst/>
          </a:prstGeom>
        </p:spPr>
      </p:pic>
      <p:pic>
        <p:nvPicPr>
          <p:cNvPr id="4" name="Picture 3" descr="A black screen with a black background&#10;&#10;Description automatically generated">
            <a:extLst>
              <a:ext uri="{FF2B5EF4-FFF2-40B4-BE49-F238E27FC236}">
                <a16:creationId xmlns:a16="http://schemas.microsoft.com/office/drawing/2014/main" id="{242A3EE4-78EB-F744-BB4B-426E47833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42" y="1003045"/>
            <a:ext cx="2622939" cy="5148000"/>
          </a:xfrm>
          <a:prstGeom prst="rect">
            <a:avLst/>
          </a:prstGeom>
        </p:spPr>
      </p:pic>
      <p:pic>
        <p:nvPicPr>
          <p:cNvPr id="5" name="Picture 4">
            <a:extLst>
              <a:ext uri="{FF2B5EF4-FFF2-40B4-BE49-F238E27FC236}">
                <a16:creationId xmlns:a16="http://schemas.microsoft.com/office/drawing/2014/main" id="{389B5E3D-4933-CB7C-137F-ADE1E74E91CB}"/>
              </a:ext>
            </a:extLst>
          </p:cNvPr>
          <p:cNvPicPr>
            <a:picLocks noChangeAspect="1"/>
          </p:cNvPicPr>
          <p:nvPr/>
        </p:nvPicPr>
        <p:blipFill>
          <a:blip r:embed="rId7"/>
          <a:stretch>
            <a:fillRect/>
          </a:stretch>
        </p:blipFill>
        <p:spPr>
          <a:xfrm>
            <a:off x="406282" y="157780"/>
            <a:ext cx="419048" cy="438095"/>
          </a:xfrm>
          <a:prstGeom prst="rect">
            <a:avLst/>
          </a:prstGeom>
          <a:effectLst>
            <a:glow rad="63500">
              <a:schemeClr val="bg1">
                <a:alpha val="74000"/>
              </a:schemeClr>
            </a:glow>
          </a:effectLst>
        </p:spPr>
      </p:pic>
      <p:sp>
        <p:nvSpPr>
          <p:cNvPr id="6" name="TextBox 5">
            <a:extLst>
              <a:ext uri="{FF2B5EF4-FFF2-40B4-BE49-F238E27FC236}">
                <a16:creationId xmlns:a16="http://schemas.microsoft.com/office/drawing/2014/main" id="{B777D153-AB2A-E66A-84F6-00436D551DFA}"/>
              </a:ext>
            </a:extLst>
          </p:cNvPr>
          <p:cNvSpPr txBox="1"/>
          <p:nvPr/>
        </p:nvSpPr>
        <p:spPr>
          <a:xfrm>
            <a:off x="949622" y="54887"/>
            <a:ext cx="2475678" cy="677108"/>
          </a:xfrm>
          <a:prstGeom prst="rect">
            <a:avLst/>
          </a:prstGeom>
          <a:noFill/>
        </p:spPr>
        <p:txBody>
          <a:bodyPr wrap="none" rtlCol="0">
            <a:spAutoFit/>
          </a:bodyPr>
          <a:lstStyle/>
          <a:p>
            <a:r>
              <a:rPr lang="sr-Cyrl-RS" sz="2000" b="1" cap="all" dirty="0">
                <a:solidFill>
                  <a:schemeClr val="bg1"/>
                </a:solidFill>
              </a:rPr>
              <a:t>НОВА ОПСЕРВАЦИЈА</a:t>
            </a:r>
            <a:endParaRPr lang="en-US" sz="2000" b="1" cap="all" dirty="0">
              <a:solidFill>
                <a:schemeClr val="bg1"/>
              </a:solidFill>
            </a:endParaRPr>
          </a:p>
          <a:p>
            <a:r>
              <a:rPr lang="en-US" sz="1800" cap="all" dirty="0">
                <a:solidFill>
                  <a:schemeClr val="bg1"/>
                </a:solidFill>
              </a:rPr>
              <a:t>NEW OBSERVATION</a:t>
            </a:r>
            <a:endParaRPr lang="sr-Cyrl-RS" cap="all" dirty="0">
              <a:solidFill>
                <a:schemeClr val="bg1"/>
              </a:solidFill>
            </a:endParaRPr>
          </a:p>
        </p:txBody>
      </p:sp>
      <p:grpSp>
        <p:nvGrpSpPr>
          <p:cNvPr id="13" name="Group 12">
            <a:extLst>
              <a:ext uri="{FF2B5EF4-FFF2-40B4-BE49-F238E27FC236}">
                <a16:creationId xmlns:a16="http://schemas.microsoft.com/office/drawing/2014/main" id="{56489ED6-9A09-0DDD-EBD9-FE95812EF16B}"/>
              </a:ext>
            </a:extLst>
          </p:cNvPr>
          <p:cNvGrpSpPr/>
          <p:nvPr/>
        </p:nvGrpSpPr>
        <p:grpSpPr>
          <a:xfrm rot="15397418">
            <a:off x="4943882" y="790217"/>
            <a:ext cx="929140" cy="626518"/>
            <a:chOff x="1765775" y="310481"/>
            <a:chExt cx="2655444" cy="1731148"/>
          </a:xfrm>
        </p:grpSpPr>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3D70B95A-4A17-1011-B634-A302955616A8}"/>
                    </a:ext>
                  </a:extLst>
                </p14:cNvPr>
                <p14:cNvContentPartPr/>
                <p14:nvPr/>
              </p14:nvContentPartPr>
              <p14:xfrm>
                <a:off x="1765776" y="310481"/>
                <a:ext cx="2655443" cy="1718688"/>
              </p14:xfrm>
            </p:contentPart>
          </mc:Choice>
          <mc:Fallback xmlns="">
            <p:pic>
              <p:nvPicPr>
                <p:cNvPr id="50" name="Ink 49">
                  <a:extLst>
                    <a:ext uri="{FF2B5EF4-FFF2-40B4-BE49-F238E27FC236}">
                      <a16:creationId xmlns:a16="http://schemas.microsoft.com/office/drawing/2014/main" id="{75B78674-75E5-699E-2C03-74A98E780BCA}"/>
                    </a:ext>
                  </a:extLst>
                </p:cNvPr>
                <p:cNvPicPr/>
                <p:nvPr/>
              </p:nvPicPr>
              <p:blipFill>
                <a:blip r:embed="rId43"/>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6" name="Ink 15">
                  <a:extLst>
                    <a:ext uri="{FF2B5EF4-FFF2-40B4-BE49-F238E27FC236}">
                      <a16:creationId xmlns:a16="http://schemas.microsoft.com/office/drawing/2014/main" id="{A75B8E30-E769-B5E6-B8FF-3505F8D264CA}"/>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45"/>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7" name="Ink 16">
                  <a:extLst>
                    <a:ext uri="{FF2B5EF4-FFF2-40B4-BE49-F238E27FC236}">
                      <a16:creationId xmlns:a16="http://schemas.microsoft.com/office/drawing/2014/main" id="{4A798067-CCAB-64AF-F3E8-57932F3CF1D3}"/>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8" name="Group 17">
            <a:extLst>
              <a:ext uri="{FF2B5EF4-FFF2-40B4-BE49-F238E27FC236}">
                <a16:creationId xmlns:a16="http://schemas.microsoft.com/office/drawing/2014/main" id="{E47AFBA2-ED9A-5327-B487-55F970C14D34}"/>
              </a:ext>
            </a:extLst>
          </p:cNvPr>
          <p:cNvGrpSpPr/>
          <p:nvPr/>
        </p:nvGrpSpPr>
        <p:grpSpPr>
          <a:xfrm rot="13604147">
            <a:off x="5431941" y="2138104"/>
            <a:ext cx="411566" cy="280030"/>
            <a:chOff x="1765775" y="1267871"/>
            <a:chExt cx="1176239" cy="773758"/>
          </a:xfrm>
        </p:grpSpPr>
        <mc:AlternateContent xmlns:mc="http://schemas.openxmlformats.org/markup-compatibility/2006" xmlns:p14="http://schemas.microsoft.com/office/powerpoint/2010/main">
          <mc:Choice Requires="p14">
            <p:contentPart p14:bwMode="auto" r:id="rId47">
              <p14:nvContentPartPr>
                <p14:cNvPr id="19" name="Ink 18">
                  <a:extLst>
                    <a:ext uri="{FF2B5EF4-FFF2-40B4-BE49-F238E27FC236}">
                      <a16:creationId xmlns:a16="http://schemas.microsoft.com/office/drawing/2014/main" id="{2E63F8FC-73F2-0208-9342-30D90CA20EF8}"/>
                    </a:ext>
                  </a:extLst>
                </p14:cNvPr>
                <p14:cNvContentPartPr/>
                <p14:nvPr/>
              </p14:nvContentPartPr>
              <p14:xfrm>
                <a:off x="1765778" y="1267871"/>
                <a:ext cx="1176236" cy="761299"/>
              </p14:xfrm>
            </p:contentPart>
          </mc:Choice>
          <mc:Fallback xmlns="">
            <p:pic>
              <p:nvPicPr>
                <p:cNvPr id="19" name="Ink 18">
                  <a:extLst>
                    <a:ext uri="{FF2B5EF4-FFF2-40B4-BE49-F238E27FC236}">
                      <a16:creationId xmlns:a16="http://schemas.microsoft.com/office/drawing/2014/main" id="{2E63F8FC-73F2-0208-9342-30D90CA20EF8}"/>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20" name="Ink 19">
                  <a:extLst>
                    <a:ext uri="{FF2B5EF4-FFF2-40B4-BE49-F238E27FC236}">
                      <a16:creationId xmlns:a16="http://schemas.microsoft.com/office/drawing/2014/main" id="{C343E001-4243-93C1-2742-9F4CBB3C8372}"/>
                    </a:ext>
                  </a:extLst>
                </p14:cNvPr>
                <p14:cNvContentPartPr/>
                <p14:nvPr/>
              </p14:nvContentPartPr>
              <p14:xfrm>
                <a:off x="1770095" y="1611550"/>
                <a:ext cx="109028" cy="392416"/>
              </p14:xfrm>
            </p:contentPart>
          </mc:Choice>
          <mc:Fallback xmlns="">
            <p:pic>
              <p:nvPicPr>
                <p:cNvPr id="20" name="Ink 19">
                  <a:extLst>
                    <a:ext uri="{FF2B5EF4-FFF2-40B4-BE49-F238E27FC236}">
                      <a16:creationId xmlns:a16="http://schemas.microsoft.com/office/drawing/2014/main" id="{C343E001-4243-93C1-2742-9F4CBB3C8372}"/>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1" name="Ink 20">
                  <a:extLst>
                    <a:ext uri="{FF2B5EF4-FFF2-40B4-BE49-F238E27FC236}">
                      <a16:creationId xmlns:a16="http://schemas.microsoft.com/office/drawing/2014/main" id="{1B321350-5DF0-7462-42D1-24A5E3AF3E00}"/>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22" name="Group 21">
            <a:extLst>
              <a:ext uri="{FF2B5EF4-FFF2-40B4-BE49-F238E27FC236}">
                <a16:creationId xmlns:a16="http://schemas.microsoft.com/office/drawing/2014/main" id="{183B7F8F-F42F-7221-09BA-9661AE4FDB1B}"/>
              </a:ext>
            </a:extLst>
          </p:cNvPr>
          <p:cNvGrpSpPr/>
          <p:nvPr/>
        </p:nvGrpSpPr>
        <p:grpSpPr>
          <a:xfrm rot="1489240">
            <a:off x="8145619" y="1546830"/>
            <a:ext cx="411566" cy="280030"/>
            <a:chOff x="1765775" y="1267871"/>
            <a:chExt cx="1176239" cy="773758"/>
          </a:xfrm>
        </p:grpSpPr>
        <mc:AlternateContent xmlns:mc="http://schemas.openxmlformats.org/markup-compatibility/2006" xmlns:p14="http://schemas.microsoft.com/office/powerpoint/2010/main">
          <mc:Choice Requires="p14">
            <p:contentPart p14:bwMode="auto" r:id="rId52">
              <p14:nvContentPartPr>
                <p14:cNvPr id="23" name="Ink 22">
                  <a:extLst>
                    <a:ext uri="{FF2B5EF4-FFF2-40B4-BE49-F238E27FC236}">
                      <a16:creationId xmlns:a16="http://schemas.microsoft.com/office/drawing/2014/main" id="{0C7BB822-6580-ADB0-9664-6CC8D7FB3D88}"/>
                    </a:ext>
                  </a:extLst>
                </p14:cNvPr>
                <p14:cNvContentPartPr/>
                <p14:nvPr/>
              </p14:nvContentPartPr>
              <p14:xfrm>
                <a:off x="1765778" y="1267871"/>
                <a:ext cx="1176236" cy="761299"/>
              </p14:xfrm>
            </p:contentPart>
          </mc:Choice>
          <mc:Fallback xmlns="">
            <p:pic>
              <p:nvPicPr>
                <p:cNvPr id="23" name="Ink 22">
                  <a:extLst>
                    <a:ext uri="{FF2B5EF4-FFF2-40B4-BE49-F238E27FC236}">
                      <a16:creationId xmlns:a16="http://schemas.microsoft.com/office/drawing/2014/main" id="{0C7BB822-6580-ADB0-9664-6CC8D7FB3D88}"/>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4" name="Ink 23">
                  <a:extLst>
                    <a:ext uri="{FF2B5EF4-FFF2-40B4-BE49-F238E27FC236}">
                      <a16:creationId xmlns:a16="http://schemas.microsoft.com/office/drawing/2014/main" id="{58D3D03E-16E0-6F58-293A-E8EF2652070C}"/>
                    </a:ext>
                  </a:extLst>
                </p14:cNvPr>
                <p14:cNvContentPartPr/>
                <p14:nvPr/>
              </p14:nvContentPartPr>
              <p14:xfrm>
                <a:off x="1770095" y="1611550"/>
                <a:ext cx="109028" cy="392416"/>
              </p14:xfrm>
            </p:contentPart>
          </mc:Choice>
          <mc:Fallback xmlns="">
            <p:pic>
              <p:nvPicPr>
                <p:cNvPr id="24" name="Ink 23">
                  <a:extLst>
                    <a:ext uri="{FF2B5EF4-FFF2-40B4-BE49-F238E27FC236}">
                      <a16:creationId xmlns:a16="http://schemas.microsoft.com/office/drawing/2014/main" id="{58D3D03E-16E0-6F58-293A-E8EF2652070C}"/>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5" name="Ink 24">
                  <a:extLst>
                    <a:ext uri="{FF2B5EF4-FFF2-40B4-BE49-F238E27FC236}">
                      <a16:creationId xmlns:a16="http://schemas.microsoft.com/office/drawing/2014/main" id="{0551B1FE-00F2-889B-74ED-35BB79BD5DFA}"/>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26" name="Group 25">
            <a:extLst>
              <a:ext uri="{FF2B5EF4-FFF2-40B4-BE49-F238E27FC236}">
                <a16:creationId xmlns:a16="http://schemas.microsoft.com/office/drawing/2014/main" id="{7FA2B6E9-29B4-3977-8E8B-4EA0AA9B5C51}"/>
              </a:ext>
            </a:extLst>
          </p:cNvPr>
          <p:cNvGrpSpPr/>
          <p:nvPr/>
        </p:nvGrpSpPr>
        <p:grpSpPr>
          <a:xfrm rot="1489240">
            <a:off x="8176277" y="3402192"/>
            <a:ext cx="411566" cy="280030"/>
            <a:chOff x="1765775" y="1267871"/>
            <a:chExt cx="1176239" cy="773758"/>
          </a:xfrm>
        </p:grpSpPr>
        <mc:AlternateContent xmlns:mc="http://schemas.openxmlformats.org/markup-compatibility/2006" xmlns:p14="http://schemas.microsoft.com/office/powerpoint/2010/main">
          <mc:Choice Requires="p14">
            <p:contentPart p14:bwMode="auto" r:id="rId55">
              <p14:nvContentPartPr>
                <p14:cNvPr id="27" name="Ink 26">
                  <a:extLst>
                    <a:ext uri="{FF2B5EF4-FFF2-40B4-BE49-F238E27FC236}">
                      <a16:creationId xmlns:a16="http://schemas.microsoft.com/office/drawing/2014/main" id="{D669A4DD-D4C1-D102-0616-82E4745C6DCE}"/>
                    </a:ext>
                  </a:extLst>
                </p14:cNvPr>
                <p14:cNvContentPartPr/>
                <p14:nvPr/>
              </p14:nvContentPartPr>
              <p14:xfrm>
                <a:off x="1765778" y="1267871"/>
                <a:ext cx="1176236" cy="761299"/>
              </p14:xfrm>
            </p:contentPart>
          </mc:Choice>
          <mc:Fallback xmlns="">
            <p:pic>
              <p:nvPicPr>
                <p:cNvPr id="27" name="Ink 26">
                  <a:extLst>
                    <a:ext uri="{FF2B5EF4-FFF2-40B4-BE49-F238E27FC236}">
                      <a16:creationId xmlns:a16="http://schemas.microsoft.com/office/drawing/2014/main" id="{D669A4DD-D4C1-D102-0616-82E4745C6DCE}"/>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8" name="Ink 27">
                  <a:extLst>
                    <a:ext uri="{FF2B5EF4-FFF2-40B4-BE49-F238E27FC236}">
                      <a16:creationId xmlns:a16="http://schemas.microsoft.com/office/drawing/2014/main" id="{5E06E969-71DC-F104-598C-F34B2FD0A95C}"/>
                    </a:ext>
                  </a:extLst>
                </p14:cNvPr>
                <p14:cNvContentPartPr/>
                <p14:nvPr/>
              </p14:nvContentPartPr>
              <p14:xfrm>
                <a:off x="1770095" y="1611550"/>
                <a:ext cx="109028" cy="392416"/>
              </p14:xfrm>
            </p:contentPart>
          </mc:Choice>
          <mc:Fallback xmlns="">
            <p:pic>
              <p:nvPicPr>
                <p:cNvPr id="28" name="Ink 27">
                  <a:extLst>
                    <a:ext uri="{FF2B5EF4-FFF2-40B4-BE49-F238E27FC236}">
                      <a16:creationId xmlns:a16="http://schemas.microsoft.com/office/drawing/2014/main" id="{5E06E969-71DC-F104-598C-F34B2FD0A95C}"/>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9" name="Ink 28">
                  <a:extLst>
                    <a:ext uri="{FF2B5EF4-FFF2-40B4-BE49-F238E27FC236}">
                      <a16:creationId xmlns:a16="http://schemas.microsoft.com/office/drawing/2014/main" id="{1826C64B-DFAF-AEEB-A73E-FA2A74C491CF}"/>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30" name="Group 29">
            <a:extLst>
              <a:ext uri="{FF2B5EF4-FFF2-40B4-BE49-F238E27FC236}">
                <a16:creationId xmlns:a16="http://schemas.microsoft.com/office/drawing/2014/main" id="{9BAF0F51-AA5C-2D45-7543-F72413D3BCF3}"/>
              </a:ext>
            </a:extLst>
          </p:cNvPr>
          <p:cNvGrpSpPr/>
          <p:nvPr/>
        </p:nvGrpSpPr>
        <p:grpSpPr>
          <a:xfrm rot="1489240">
            <a:off x="8177223" y="5056769"/>
            <a:ext cx="411566" cy="280030"/>
            <a:chOff x="1765775" y="1267871"/>
            <a:chExt cx="1176239" cy="773758"/>
          </a:xfrm>
        </p:grpSpPr>
        <mc:AlternateContent xmlns:mc="http://schemas.openxmlformats.org/markup-compatibility/2006" xmlns:p14="http://schemas.microsoft.com/office/powerpoint/2010/main">
          <mc:Choice Requires="p14">
            <p:contentPart p14:bwMode="auto" r:id="rId58">
              <p14:nvContentPartPr>
                <p14:cNvPr id="31" name="Ink 30">
                  <a:extLst>
                    <a:ext uri="{FF2B5EF4-FFF2-40B4-BE49-F238E27FC236}">
                      <a16:creationId xmlns:a16="http://schemas.microsoft.com/office/drawing/2014/main" id="{3D88483E-653A-04BC-0B47-8B4B8BC12AA0}"/>
                    </a:ext>
                  </a:extLst>
                </p14:cNvPr>
                <p14:cNvContentPartPr/>
                <p14:nvPr/>
              </p14:nvContentPartPr>
              <p14:xfrm>
                <a:off x="1765778" y="1267871"/>
                <a:ext cx="1176236" cy="761299"/>
              </p14:xfrm>
            </p:contentPart>
          </mc:Choice>
          <mc:Fallback xmlns="">
            <p:pic>
              <p:nvPicPr>
                <p:cNvPr id="31" name="Ink 30">
                  <a:extLst>
                    <a:ext uri="{FF2B5EF4-FFF2-40B4-BE49-F238E27FC236}">
                      <a16:creationId xmlns:a16="http://schemas.microsoft.com/office/drawing/2014/main" id="{3D88483E-653A-04BC-0B47-8B4B8BC12AA0}"/>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32" name="Ink 31">
                  <a:extLst>
                    <a:ext uri="{FF2B5EF4-FFF2-40B4-BE49-F238E27FC236}">
                      <a16:creationId xmlns:a16="http://schemas.microsoft.com/office/drawing/2014/main" id="{339CED25-A9D2-39D3-8061-088EB63A7D46}"/>
                    </a:ext>
                  </a:extLst>
                </p14:cNvPr>
                <p14:cNvContentPartPr/>
                <p14:nvPr/>
              </p14:nvContentPartPr>
              <p14:xfrm>
                <a:off x="1770095" y="1611550"/>
                <a:ext cx="109028" cy="392416"/>
              </p14:xfrm>
            </p:contentPart>
          </mc:Choice>
          <mc:Fallback xmlns="">
            <p:pic>
              <p:nvPicPr>
                <p:cNvPr id="32" name="Ink 31">
                  <a:extLst>
                    <a:ext uri="{FF2B5EF4-FFF2-40B4-BE49-F238E27FC236}">
                      <a16:creationId xmlns:a16="http://schemas.microsoft.com/office/drawing/2014/main" id="{339CED25-A9D2-39D3-8061-088EB63A7D46}"/>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3" name="Ink 32">
                  <a:extLst>
                    <a:ext uri="{FF2B5EF4-FFF2-40B4-BE49-F238E27FC236}">
                      <a16:creationId xmlns:a16="http://schemas.microsoft.com/office/drawing/2014/main" id="{DD3376B6-AC0B-62D4-4CA5-D0FBBFC54C3B}"/>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34" name="Group 33">
            <a:extLst>
              <a:ext uri="{FF2B5EF4-FFF2-40B4-BE49-F238E27FC236}">
                <a16:creationId xmlns:a16="http://schemas.microsoft.com/office/drawing/2014/main" id="{57AFCE4A-B4DD-2984-4581-CD14BFE5B106}"/>
              </a:ext>
            </a:extLst>
          </p:cNvPr>
          <p:cNvGrpSpPr/>
          <p:nvPr/>
        </p:nvGrpSpPr>
        <p:grpSpPr>
          <a:xfrm rot="1489240">
            <a:off x="8256205" y="2403432"/>
            <a:ext cx="411566" cy="280030"/>
            <a:chOff x="1765775" y="1267871"/>
            <a:chExt cx="1176239" cy="773758"/>
          </a:xfrm>
        </p:grpSpPr>
        <mc:AlternateContent xmlns:mc="http://schemas.openxmlformats.org/markup-compatibility/2006" xmlns:p14="http://schemas.microsoft.com/office/powerpoint/2010/main">
          <mc:Choice Requires="p14">
            <p:contentPart p14:bwMode="auto" r:id="rId61">
              <p14:nvContentPartPr>
                <p14:cNvPr id="35" name="Ink 34">
                  <a:extLst>
                    <a:ext uri="{FF2B5EF4-FFF2-40B4-BE49-F238E27FC236}">
                      <a16:creationId xmlns:a16="http://schemas.microsoft.com/office/drawing/2014/main" id="{A15B4E69-AE2A-4A3E-29A3-8A11984EA1F2}"/>
                    </a:ext>
                  </a:extLst>
                </p14:cNvPr>
                <p14:cNvContentPartPr/>
                <p14:nvPr/>
              </p14:nvContentPartPr>
              <p14:xfrm>
                <a:off x="1765778" y="1267871"/>
                <a:ext cx="1176236" cy="761299"/>
              </p14:xfrm>
            </p:contentPart>
          </mc:Choice>
          <mc:Fallback xmlns="">
            <p:pic>
              <p:nvPicPr>
                <p:cNvPr id="35" name="Ink 34">
                  <a:extLst>
                    <a:ext uri="{FF2B5EF4-FFF2-40B4-BE49-F238E27FC236}">
                      <a16:creationId xmlns:a16="http://schemas.microsoft.com/office/drawing/2014/main" id="{A15B4E69-AE2A-4A3E-29A3-8A11984EA1F2}"/>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C5A4B5A6-6BAE-A2A4-ACEC-EF8B92A86B10}"/>
                    </a:ext>
                  </a:extLst>
                </p14:cNvPr>
                <p14:cNvContentPartPr/>
                <p14:nvPr/>
              </p14:nvContentPartPr>
              <p14:xfrm>
                <a:off x="1770095" y="1611550"/>
                <a:ext cx="109028" cy="392416"/>
              </p14:xfrm>
            </p:contentPart>
          </mc:Choice>
          <mc:Fallback xmlns="">
            <p:pic>
              <p:nvPicPr>
                <p:cNvPr id="36" name="Ink 35">
                  <a:extLst>
                    <a:ext uri="{FF2B5EF4-FFF2-40B4-BE49-F238E27FC236}">
                      <a16:creationId xmlns:a16="http://schemas.microsoft.com/office/drawing/2014/main" id="{C5A4B5A6-6BAE-A2A4-ACEC-EF8B92A86B10}"/>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7" name="Ink 36">
                  <a:extLst>
                    <a:ext uri="{FF2B5EF4-FFF2-40B4-BE49-F238E27FC236}">
                      <a16:creationId xmlns:a16="http://schemas.microsoft.com/office/drawing/2014/main" id="{4C60FE59-C980-86DD-2A21-36FBBDC4754F}"/>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38" name="Group 37">
            <a:extLst>
              <a:ext uri="{FF2B5EF4-FFF2-40B4-BE49-F238E27FC236}">
                <a16:creationId xmlns:a16="http://schemas.microsoft.com/office/drawing/2014/main" id="{F980B672-EEA4-0B7D-B482-D2B37842E5AC}"/>
              </a:ext>
            </a:extLst>
          </p:cNvPr>
          <p:cNvGrpSpPr/>
          <p:nvPr/>
        </p:nvGrpSpPr>
        <p:grpSpPr>
          <a:xfrm rot="12574998">
            <a:off x="5505634" y="5166155"/>
            <a:ext cx="411566" cy="280030"/>
            <a:chOff x="1765775" y="1267871"/>
            <a:chExt cx="1176239" cy="773758"/>
          </a:xfrm>
        </p:grpSpPr>
        <mc:AlternateContent xmlns:mc="http://schemas.openxmlformats.org/markup-compatibility/2006" xmlns:p14="http://schemas.microsoft.com/office/powerpoint/2010/main">
          <mc:Choice Requires="p14">
            <p:contentPart p14:bwMode="auto" r:id="rId64">
              <p14:nvContentPartPr>
                <p14:cNvPr id="39" name="Ink 38">
                  <a:extLst>
                    <a:ext uri="{FF2B5EF4-FFF2-40B4-BE49-F238E27FC236}">
                      <a16:creationId xmlns:a16="http://schemas.microsoft.com/office/drawing/2014/main" id="{005E27BD-2A68-A374-54C1-AE43031B0D45}"/>
                    </a:ext>
                  </a:extLst>
                </p14:cNvPr>
                <p14:cNvContentPartPr/>
                <p14:nvPr/>
              </p14:nvContentPartPr>
              <p14:xfrm>
                <a:off x="1765778" y="1267871"/>
                <a:ext cx="1176236" cy="761299"/>
              </p14:xfrm>
            </p:contentPart>
          </mc:Choice>
          <mc:Fallback xmlns="">
            <p:pic>
              <p:nvPicPr>
                <p:cNvPr id="39" name="Ink 38">
                  <a:extLst>
                    <a:ext uri="{FF2B5EF4-FFF2-40B4-BE49-F238E27FC236}">
                      <a16:creationId xmlns:a16="http://schemas.microsoft.com/office/drawing/2014/main" id="{005E27BD-2A68-A374-54C1-AE43031B0D45}"/>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0" name="Ink 39">
                  <a:extLst>
                    <a:ext uri="{FF2B5EF4-FFF2-40B4-BE49-F238E27FC236}">
                      <a16:creationId xmlns:a16="http://schemas.microsoft.com/office/drawing/2014/main" id="{109100EA-DD0A-A234-5883-1DC1F6AE4686}"/>
                    </a:ext>
                  </a:extLst>
                </p14:cNvPr>
                <p14:cNvContentPartPr/>
                <p14:nvPr/>
              </p14:nvContentPartPr>
              <p14:xfrm>
                <a:off x="1770095" y="1611550"/>
                <a:ext cx="109028" cy="392416"/>
              </p14:xfrm>
            </p:contentPart>
          </mc:Choice>
          <mc:Fallback xmlns="">
            <p:pic>
              <p:nvPicPr>
                <p:cNvPr id="40" name="Ink 39">
                  <a:extLst>
                    <a:ext uri="{FF2B5EF4-FFF2-40B4-BE49-F238E27FC236}">
                      <a16:creationId xmlns:a16="http://schemas.microsoft.com/office/drawing/2014/main" id="{109100EA-DD0A-A234-5883-1DC1F6AE4686}"/>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1" name="Ink 40">
                  <a:extLst>
                    <a:ext uri="{FF2B5EF4-FFF2-40B4-BE49-F238E27FC236}">
                      <a16:creationId xmlns:a16="http://schemas.microsoft.com/office/drawing/2014/main" id="{CDD5152C-AE8A-521C-DA23-D2478D2CF1E5}"/>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42" name="Group 41">
            <a:extLst>
              <a:ext uri="{FF2B5EF4-FFF2-40B4-BE49-F238E27FC236}">
                <a16:creationId xmlns:a16="http://schemas.microsoft.com/office/drawing/2014/main" id="{FC9F25EA-105B-3F1A-EB17-C68C7D4572CE}"/>
              </a:ext>
            </a:extLst>
          </p:cNvPr>
          <p:cNvGrpSpPr/>
          <p:nvPr/>
        </p:nvGrpSpPr>
        <p:grpSpPr>
          <a:xfrm rot="12574998">
            <a:off x="5462283" y="3400145"/>
            <a:ext cx="411566" cy="280030"/>
            <a:chOff x="1765775" y="1267871"/>
            <a:chExt cx="1176239" cy="773758"/>
          </a:xfrm>
        </p:grpSpPr>
        <mc:AlternateContent xmlns:mc="http://schemas.openxmlformats.org/markup-compatibility/2006" xmlns:p14="http://schemas.microsoft.com/office/powerpoint/2010/main">
          <mc:Choice Requires="p14">
            <p:contentPart p14:bwMode="auto" r:id="rId67">
              <p14:nvContentPartPr>
                <p14:cNvPr id="43" name="Ink 42">
                  <a:extLst>
                    <a:ext uri="{FF2B5EF4-FFF2-40B4-BE49-F238E27FC236}">
                      <a16:creationId xmlns:a16="http://schemas.microsoft.com/office/drawing/2014/main" id="{D87B24C6-77EE-2B64-1177-ECCE4110C66B}"/>
                    </a:ext>
                  </a:extLst>
                </p14:cNvPr>
                <p14:cNvContentPartPr/>
                <p14:nvPr/>
              </p14:nvContentPartPr>
              <p14:xfrm>
                <a:off x="1765778" y="1267871"/>
                <a:ext cx="1176236" cy="761299"/>
              </p14:xfrm>
            </p:contentPart>
          </mc:Choice>
          <mc:Fallback xmlns="">
            <p:pic>
              <p:nvPicPr>
                <p:cNvPr id="43" name="Ink 42">
                  <a:extLst>
                    <a:ext uri="{FF2B5EF4-FFF2-40B4-BE49-F238E27FC236}">
                      <a16:creationId xmlns:a16="http://schemas.microsoft.com/office/drawing/2014/main" id="{D87B24C6-77EE-2B64-1177-ECCE4110C66B}"/>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81A8153D-54F3-E69C-7431-2B71796841C9}"/>
                    </a:ext>
                  </a:extLst>
                </p14:cNvPr>
                <p14:cNvContentPartPr/>
                <p14:nvPr/>
              </p14:nvContentPartPr>
              <p14:xfrm>
                <a:off x="1770095" y="1611550"/>
                <a:ext cx="109028" cy="392416"/>
              </p14:xfrm>
            </p:contentPart>
          </mc:Choice>
          <mc:Fallback xmlns="">
            <p:pic>
              <p:nvPicPr>
                <p:cNvPr id="44" name="Ink 43">
                  <a:extLst>
                    <a:ext uri="{FF2B5EF4-FFF2-40B4-BE49-F238E27FC236}">
                      <a16:creationId xmlns:a16="http://schemas.microsoft.com/office/drawing/2014/main" id="{81A8153D-54F3-E69C-7431-2B71796841C9}"/>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942FF615-9A15-D25D-16E0-76DB4189DB27}"/>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sp>
        <p:nvSpPr>
          <p:cNvPr id="46" name="TextBox 45">
            <a:extLst>
              <a:ext uri="{FF2B5EF4-FFF2-40B4-BE49-F238E27FC236}">
                <a16:creationId xmlns:a16="http://schemas.microsoft.com/office/drawing/2014/main" id="{7981ED33-938D-A91B-FB38-C4ED85759041}"/>
              </a:ext>
            </a:extLst>
          </p:cNvPr>
          <p:cNvSpPr txBox="1"/>
          <p:nvPr/>
        </p:nvSpPr>
        <p:spPr>
          <a:xfrm>
            <a:off x="3803390" y="216309"/>
            <a:ext cx="2299219" cy="475771"/>
          </a:xfrm>
          <a:prstGeom prst="rect">
            <a:avLst/>
          </a:prstGeom>
          <a:noFill/>
        </p:spPr>
        <p:txBody>
          <a:bodyPr wrap="none" rtlCol="0">
            <a:spAutoFit/>
          </a:bodyPr>
          <a:lstStyle/>
          <a:p>
            <a:pPr algn="ctr"/>
            <a:r>
              <a:rPr lang="sr-Cyrl-RS" sz="1246" b="1" cap="small" dirty="0">
                <a:solidFill>
                  <a:schemeClr val="bg1"/>
                </a:solidFill>
              </a:rPr>
              <a:t>Координате и време опсервације</a:t>
            </a:r>
          </a:p>
          <a:p>
            <a:pPr algn="ctr"/>
            <a:r>
              <a:rPr lang="en-US" sz="1246" cap="small" dirty="0">
                <a:solidFill>
                  <a:schemeClr val="bg1"/>
                </a:solidFill>
              </a:rPr>
              <a:t>Observation coordinates and time</a:t>
            </a:r>
            <a:endParaRPr lang="sr-Cyrl-RS" sz="1246" cap="small" dirty="0">
              <a:solidFill>
                <a:schemeClr val="bg1"/>
              </a:solidFill>
            </a:endParaRPr>
          </a:p>
        </p:txBody>
      </p:sp>
      <p:sp>
        <p:nvSpPr>
          <p:cNvPr id="47" name="TextBox 46">
            <a:extLst>
              <a:ext uri="{FF2B5EF4-FFF2-40B4-BE49-F238E27FC236}">
                <a16:creationId xmlns:a16="http://schemas.microsoft.com/office/drawing/2014/main" id="{FFD80A83-C88E-B3DF-C5C6-4574C41E8A14}"/>
              </a:ext>
            </a:extLst>
          </p:cNvPr>
          <p:cNvSpPr txBox="1"/>
          <p:nvPr/>
        </p:nvSpPr>
        <p:spPr>
          <a:xfrm>
            <a:off x="8608651" y="1362359"/>
            <a:ext cx="979115" cy="475771"/>
          </a:xfrm>
          <a:prstGeom prst="rect">
            <a:avLst/>
          </a:prstGeom>
          <a:noFill/>
        </p:spPr>
        <p:txBody>
          <a:bodyPr wrap="none" rtlCol="0">
            <a:spAutoFit/>
          </a:bodyPr>
          <a:lstStyle/>
          <a:p>
            <a:pPr algn="ctr"/>
            <a:r>
              <a:rPr lang="sr-Cyrl-RS" sz="1246" b="1" cap="small" dirty="0"/>
              <a:t>Општина</a:t>
            </a:r>
          </a:p>
          <a:p>
            <a:pPr algn="ctr"/>
            <a:r>
              <a:rPr lang="en-US" sz="1246" cap="small" dirty="0"/>
              <a:t>Municipality</a:t>
            </a:r>
            <a:endParaRPr lang="sr-Cyrl-RS" sz="1246" cap="small" dirty="0"/>
          </a:p>
        </p:txBody>
      </p:sp>
      <p:sp>
        <p:nvSpPr>
          <p:cNvPr id="48" name="TextBox 47">
            <a:extLst>
              <a:ext uri="{FF2B5EF4-FFF2-40B4-BE49-F238E27FC236}">
                <a16:creationId xmlns:a16="http://schemas.microsoft.com/office/drawing/2014/main" id="{E5E715FF-EB65-F777-DB60-D3B2921B6390}"/>
              </a:ext>
            </a:extLst>
          </p:cNvPr>
          <p:cNvSpPr txBox="1"/>
          <p:nvPr/>
        </p:nvSpPr>
        <p:spPr>
          <a:xfrm>
            <a:off x="3979282" y="1976468"/>
            <a:ext cx="1459760" cy="475771"/>
          </a:xfrm>
          <a:prstGeom prst="rect">
            <a:avLst/>
          </a:prstGeom>
          <a:noFill/>
        </p:spPr>
        <p:txBody>
          <a:bodyPr wrap="none" rtlCol="0">
            <a:spAutoFit/>
          </a:bodyPr>
          <a:lstStyle/>
          <a:p>
            <a:pPr algn="ctr"/>
            <a:r>
              <a:rPr lang="sr-Cyrl-RS" sz="1246" b="1" cap="small" dirty="0"/>
              <a:t>Опис локације</a:t>
            </a:r>
          </a:p>
          <a:p>
            <a:pPr algn="ctr"/>
            <a:r>
              <a:rPr lang="en-US" sz="1246" cap="small" dirty="0"/>
              <a:t>Location description</a:t>
            </a:r>
            <a:endParaRPr lang="sr-Cyrl-RS" sz="1246" cap="small" dirty="0"/>
          </a:p>
        </p:txBody>
      </p:sp>
      <p:sp>
        <p:nvSpPr>
          <p:cNvPr id="49" name="TextBox 48">
            <a:extLst>
              <a:ext uri="{FF2B5EF4-FFF2-40B4-BE49-F238E27FC236}">
                <a16:creationId xmlns:a16="http://schemas.microsoft.com/office/drawing/2014/main" id="{BC824786-030B-AE6C-3144-08E1C9BD134E}"/>
              </a:ext>
            </a:extLst>
          </p:cNvPr>
          <p:cNvSpPr txBox="1"/>
          <p:nvPr/>
        </p:nvSpPr>
        <p:spPr>
          <a:xfrm>
            <a:off x="3976952" y="3184438"/>
            <a:ext cx="1874532" cy="859210"/>
          </a:xfrm>
          <a:prstGeom prst="rect">
            <a:avLst/>
          </a:prstGeom>
          <a:noFill/>
        </p:spPr>
        <p:txBody>
          <a:bodyPr wrap="square" rtlCol="0">
            <a:spAutoFit/>
          </a:bodyPr>
          <a:lstStyle/>
          <a:p>
            <a:pPr algn="ctr"/>
            <a:r>
              <a:rPr lang="sr-Cyrl-RS" sz="1246" b="1" cap="small" dirty="0"/>
              <a:t>Додај нови запис </a:t>
            </a:r>
          </a:p>
          <a:p>
            <a:pPr algn="ctr"/>
            <a:r>
              <a:rPr lang="sr-Cyrl-RS" sz="1246" b="1" cap="small" dirty="0"/>
              <a:t>о клизишту</a:t>
            </a:r>
          </a:p>
          <a:p>
            <a:pPr algn="ctr"/>
            <a:r>
              <a:rPr lang="en-US" sz="1246" cap="small" dirty="0"/>
              <a:t>Add new</a:t>
            </a:r>
          </a:p>
          <a:p>
            <a:pPr algn="ctr"/>
            <a:r>
              <a:rPr lang="en-US" sz="1246" cap="small" dirty="0"/>
              <a:t>Landslide observation</a:t>
            </a:r>
            <a:endParaRPr lang="sr-Cyrl-RS" sz="1246" cap="small" dirty="0"/>
          </a:p>
        </p:txBody>
      </p:sp>
      <p:sp>
        <p:nvSpPr>
          <p:cNvPr id="50" name="TextBox 49">
            <a:extLst>
              <a:ext uri="{FF2B5EF4-FFF2-40B4-BE49-F238E27FC236}">
                <a16:creationId xmlns:a16="http://schemas.microsoft.com/office/drawing/2014/main" id="{BDC1E586-9FB7-7997-5574-3435A74D64E2}"/>
              </a:ext>
            </a:extLst>
          </p:cNvPr>
          <p:cNvSpPr txBox="1"/>
          <p:nvPr/>
        </p:nvSpPr>
        <p:spPr>
          <a:xfrm>
            <a:off x="8172667" y="3076817"/>
            <a:ext cx="1874532" cy="859210"/>
          </a:xfrm>
          <a:prstGeom prst="rect">
            <a:avLst/>
          </a:prstGeom>
          <a:noFill/>
        </p:spPr>
        <p:txBody>
          <a:bodyPr wrap="square" rtlCol="0">
            <a:spAutoFit/>
          </a:bodyPr>
          <a:lstStyle/>
          <a:p>
            <a:pPr algn="ctr"/>
            <a:r>
              <a:rPr lang="sr-Cyrl-RS" sz="1246" b="1" cap="small" dirty="0"/>
              <a:t>Додај нови запис </a:t>
            </a:r>
          </a:p>
          <a:p>
            <a:pPr algn="ctr"/>
            <a:r>
              <a:rPr lang="sr-Cyrl-RS" sz="1246" b="1" cap="small" dirty="0"/>
              <a:t>о одрону</a:t>
            </a:r>
          </a:p>
          <a:p>
            <a:pPr algn="ctr"/>
            <a:r>
              <a:rPr lang="en-US" sz="1246" cap="small" dirty="0"/>
              <a:t>Add new</a:t>
            </a:r>
          </a:p>
          <a:p>
            <a:pPr algn="ctr"/>
            <a:r>
              <a:rPr lang="en-US" sz="1246" cap="small" dirty="0"/>
              <a:t>Rockfall observation</a:t>
            </a:r>
            <a:endParaRPr lang="sr-Cyrl-RS" sz="1246" cap="small" dirty="0"/>
          </a:p>
        </p:txBody>
      </p:sp>
      <p:sp>
        <p:nvSpPr>
          <p:cNvPr id="51" name="TextBox 50">
            <a:extLst>
              <a:ext uri="{FF2B5EF4-FFF2-40B4-BE49-F238E27FC236}">
                <a16:creationId xmlns:a16="http://schemas.microsoft.com/office/drawing/2014/main" id="{9D83C414-40A7-C0A2-D1E6-AC9EDBD3EAC0}"/>
              </a:ext>
            </a:extLst>
          </p:cNvPr>
          <p:cNvSpPr txBox="1"/>
          <p:nvPr/>
        </p:nvSpPr>
        <p:spPr>
          <a:xfrm>
            <a:off x="4129045" y="4890511"/>
            <a:ext cx="1874532" cy="859210"/>
          </a:xfrm>
          <a:prstGeom prst="rect">
            <a:avLst/>
          </a:prstGeom>
          <a:noFill/>
        </p:spPr>
        <p:txBody>
          <a:bodyPr wrap="square" rtlCol="0">
            <a:spAutoFit/>
          </a:bodyPr>
          <a:lstStyle/>
          <a:p>
            <a:pPr algn="ctr"/>
            <a:r>
              <a:rPr lang="sr-Cyrl-RS" sz="1246" b="1" cap="small" dirty="0"/>
              <a:t>Додај нови запис </a:t>
            </a:r>
          </a:p>
          <a:p>
            <a:pPr algn="ctr"/>
            <a:r>
              <a:rPr lang="sr-Cyrl-RS" sz="1246" b="1" cap="small" dirty="0"/>
              <a:t>о поплави</a:t>
            </a:r>
          </a:p>
          <a:p>
            <a:pPr algn="ctr"/>
            <a:r>
              <a:rPr lang="en-US" sz="1246" cap="small" dirty="0"/>
              <a:t>Add new</a:t>
            </a:r>
          </a:p>
          <a:p>
            <a:pPr algn="ctr"/>
            <a:r>
              <a:rPr lang="en-US" sz="1246" cap="small" dirty="0"/>
              <a:t>Flood observation</a:t>
            </a:r>
            <a:endParaRPr lang="sr-Cyrl-RS" sz="1246" cap="small" dirty="0"/>
          </a:p>
        </p:txBody>
      </p:sp>
      <p:sp>
        <p:nvSpPr>
          <p:cNvPr id="52" name="TextBox 51">
            <a:extLst>
              <a:ext uri="{FF2B5EF4-FFF2-40B4-BE49-F238E27FC236}">
                <a16:creationId xmlns:a16="http://schemas.microsoft.com/office/drawing/2014/main" id="{49BDDE92-24D7-8C30-A432-4D8B748610B3}"/>
              </a:ext>
            </a:extLst>
          </p:cNvPr>
          <p:cNvSpPr txBox="1"/>
          <p:nvPr/>
        </p:nvSpPr>
        <p:spPr>
          <a:xfrm>
            <a:off x="8216438" y="4765132"/>
            <a:ext cx="1874532" cy="859210"/>
          </a:xfrm>
          <a:prstGeom prst="rect">
            <a:avLst/>
          </a:prstGeom>
          <a:noFill/>
        </p:spPr>
        <p:txBody>
          <a:bodyPr wrap="square" rtlCol="0">
            <a:spAutoFit/>
          </a:bodyPr>
          <a:lstStyle/>
          <a:p>
            <a:pPr algn="ctr"/>
            <a:r>
              <a:rPr lang="sr-Cyrl-RS" sz="1246" b="1" cap="small" dirty="0"/>
              <a:t>Додај нови запис </a:t>
            </a:r>
          </a:p>
          <a:p>
            <a:pPr algn="ctr"/>
            <a:r>
              <a:rPr lang="sr-Cyrl-RS" sz="1246" b="1" cap="small" dirty="0"/>
              <a:t>о бујици</a:t>
            </a:r>
          </a:p>
          <a:p>
            <a:pPr algn="ctr"/>
            <a:r>
              <a:rPr lang="en-US" sz="1246" cap="small" dirty="0"/>
              <a:t>Add new</a:t>
            </a:r>
          </a:p>
          <a:p>
            <a:pPr algn="ctr"/>
            <a:r>
              <a:rPr lang="en-US" sz="1246" cap="small" dirty="0"/>
              <a:t>Flashflood observation</a:t>
            </a:r>
            <a:endParaRPr lang="sr-Cyrl-RS" sz="1246" cap="small" dirty="0"/>
          </a:p>
        </p:txBody>
      </p:sp>
      <p:sp>
        <p:nvSpPr>
          <p:cNvPr id="53" name="TextBox 52">
            <a:extLst>
              <a:ext uri="{FF2B5EF4-FFF2-40B4-BE49-F238E27FC236}">
                <a16:creationId xmlns:a16="http://schemas.microsoft.com/office/drawing/2014/main" id="{B2D9F900-2C48-DF38-3413-C6A1A3472548}"/>
              </a:ext>
            </a:extLst>
          </p:cNvPr>
          <p:cNvSpPr txBox="1"/>
          <p:nvPr/>
        </p:nvSpPr>
        <p:spPr>
          <a:xfrm>
            <a:off x="8434125" y="1983003"/>
            <a:ext cx="1531253" cy="475771"/>
          </a:xfrm>
          <a:prstGeom prst="rect">
            <a:avLst/>
          </a:prstGeom>
          <a:noFill/>
        </p:spPr>
        <p:txBody>
          <a:bodyPr wrap="none" rtlCol="0">
            <a:spAutoFit/>
          </a:bodyPr>
          <a:lstStyle/>
          <a:p>
            <a:pPr algn="ctr"/>
            <a:r>
              <a:rPr lang="sr-Cyrl-RS" sz="1246" b="1" cap="small" dirty="0"/>
              <a:t>Прескочи хазард </a:t>
            </a:r>
          </a:p>
          <a:p>
            <a:pPr algn="ctr"/>
            <a:r>
              <a:rPr lang="en-US" sz="1246" cap="small" dirty="0"/>
              <a:t>Skip hazard selection</a:t>
            </a:r>
            <a:endParaRPr lang="sr-Cyrl-RS" sz="1246" cap="small" dirty="0"/>
          </a:p>
        </p:txBody>
      </p:sp>
      <p:sp>
        <p:nvSpPr>
          <p:cNvPr id="54" name="TextBox 53">
            <a:extLst>
              <a:ext uri="{FF2B5EF4-FFF2-40B4-BE49-F238E27FC236}">
                <a16:creationId xmlns:a16="http://schemas.microsoft.com/office/drawing/2014/main" id="{19A852B1-99CC-1BB9-6FC3-E7893DDCCC46}"/>
              </a:ext>
            </a:extLst>
          </p:cNvPr>
          <p:cNvSpPr txBox="1"/>
          <p:nvPr/>
        </p:nvSpPr>
        <p:spPr>
          <a:xfrm>
            <a:off x="-13084" y="5237363"/>
            <a:ext cx="4060308" cy="861774"/>
          </a:xfrm>
          <a:prstGeom prst="rect">
            <a:avLst/>
          </a:prstGeom>
          <a:noFill/>
        </p:spPr>
        <p:txBody>
          <a:bodyPr wrap="square" rtlCol="0">
            <a:spAutoFit/>
          </a:bodyPr>
          <a:lstStyle/>
          <a:p>
            <a:pPr marL="228600" indent="-228600" algn="ctr">
              <a:buAutoNum type="arabicPeriod"/>
            </a:pPr>
            <a:r>
              <a:rPr lang="sr-Cyrl-RS" sz="1000" b="1" cap="small" dirty="0"/>
              <a:t>За креирање записа - нове опсервације о хазарду и/или насталој штети, потребно је кликнути на иконицу </a:t>
            </a:r>
            <a:r>
              <a:rPr lang="sr-Cyrl-RS" sz="1000" b="1" cap="small" dirty="0">
                <a:solidFill>
                  <a:srgbClr val="FF0000"/>
                </a:solidFill>
              </a:rPr>
              <a:t>+</a:t>
            </a:r>
            <a:r>
              <a:rPr lang="sr-Cyrl-RS" sz="1000" b="1" cap="small" dirty="0"/>
              <a:t> у доњем левом углу екрана </a:t>
            </a:r>
            <a:r>
              <a:rPr lang="sr-Cyrl-RS" sz="1000" b="1" cap="small" dirty="0">
                <a:solidFill>
                  <a:srgbClr val="FF0000"/>
                </a:solidFill>
              </a:rPr>
              <a:t>(1)</a:t>
            </a:r>
            <a:r>
              <a:rPr lang="sr-Cyrl-RS" sz="1000" b="1" cap="small" dirty="0"/>
              <a:t>, потом се отвара панел </a:t>
            </a:r>
            <a:r>
              <a:rPr lang="sr-Cyrl-RS" sz="1000" b="1" cap="small" dirty="0">
                <a:solidFill>
                  <a:srgbClr val="FF0000"/>
                </a:solidFill>
              </a:rPr>
              <a:t>Нова опсервација (2)</a:t>
            </a:r>
            <a:r>
              <a:rPr lang="sr-Cyrl-RS" sz="1000" b="1" cap="small" dirty="0"/>
              <a:t>. Уколико желите да направите опсервацију без хазарда (само штета на инфраструктури) – притисните </a:t>
            </a:r>
            <a:r>
              <a:rPr lang="sr-Cyrl-RS" sz="1000" b="1" cap="small" dirty="0">
                <a:solidFill>
                  <a:srgbClr val="FF0000"/>
                </a:solidFill>
              </a:rPr>
              <a:t>Прескочи (3)</a:t>
            </a:r>
          </a:p>
        </p:txBody>
      </p:sp>
      <p:pic>
        <p:nvPicPr>
          <p:cNvPr id="55" name="Graphic 54" descr="Badge with solid fill">
            <a:extLst>
              <a:ext uri="{FF2B5EF4-FFF2-40B4-BE49-F238E27FC236}">
                <a16:creationId xmlns:a16="http://schemas.microsoft.com/office/drawing/2014/main" id="{5D02CC2C-90FD-4FD4-2190-1B79ABBD6BC1}"/>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7417914" y="1087540"/>
            <a:ext cx="360000" cy="360000"/>
          </a:xfrm>
          <a:prstGeom prst="rect">
            <a:avLst/>
          </a:prstGeom>
        </p:spPr>
      </p:pic>
      <p:grpSp>
        <p:nvGrpSpPr>
          <p:cNvPr id="56" name="Group 55">
            <a:extLst>
              <a:ext uri="{FF2B5EF4-FFF2-40B4-BE49-F238E27FC236}">
                <a16:creationId xmlns:a16="http://schemas.microsoft.com/office/drawing/2014/main" id="{E890C6DC-14BE-9A32-D3A7-4E045D644EFA}"/>
              </a:ext>
            </a:extLst>
          </p:cNvPr>
          <p:cNvGrpSpPr/>
          <p:nvPr/>
        </p:nvGrpSpPr>
        <p:grpSpPr>
          <a:xfrm rot="12574998">
            <a:off x="670798" y="4770553"/>
            <a:ext cx="411566" cy="280030"/>
            <a:chOff x="1765775" y="1267871"/>
            <a:chExt cx="1176239" cy="773758"/>
          </a:xfrm>
        </p:grpSpPr>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CA1DA08B-08E5-920D-34B9-C3F700CC9A47}"/>
                    </a:ext>
                  </a:extLst>
                </p14:cNvPr>
                <p14:cNvContentPartPr/>
                <p14:nvPr/>
              </p14:nvContentPartPr>
              <p14:xfrm>
                <a:off x="1765778" y="1267871"/>
                <a:ext cx="1176236" cy="761299"/>
              </p14:xfrm>
            </p:contentPart>
          </mc:Choice>
          <mc:Fallback xmlns="">
            <p:pic>
              <p:nvPicPr>
                <p:cNvPr id="57" name="Ink 56">
                  <a:extLst>
                    <a:ext uri="{FF2B5EF4-FFF2-40B4-BE49-F238E27FC236}">
                      <a16:creationId xmlns:a16="http://schemas.microsoft.com/office/drawing/2014/main" id="{CA1DA08B-08E5-920D-34B9-C3F700CC9A47}"/>
                    </a:ext>
                  </a:extLst>
                </p:cNvPr>
                <p:cNvPicPr/>
                <p:nvPr/>
              </p:nvPicPr>
              <p:blipFill>
                <a:blip r:embed="rId48"/>
                <a:stretch>
                  <a:fillRect/>
                </a:stretch>
              </p:blipFill>
              <p:spPr>
                <a:xfrm>
                  <a:off x="1714369" y="1218178"/>
                  <a:ext cx="1278026" cy="85969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a16="http://schemas.microsoft.com/office/drawing/2014/main" id="{FE2004B4-F0A2-C8CF-DC95-FB8E32DB6381}"/>
                    </a:ext>
                  </a:extLst>
                </p14:cNvPr>
                <p14:cNvContentPartPr/>
                <p14:nvPr/>
              </p14:nvContentPartPr>
              <p14:xfrm>
                <a:off x="1770095" y="1611550"/>
                <a:ext cx="109028" cy="392416"/>
              </p14:xfrm>
            </p:contentPart>
          </mc:Choice>
          <mc:Fallback xmlns="">
            <p:pic>
              <p:nvPicPr>
                <p:cNvPr id="58" name="Ink 57">
                  <a:extLst>
                    <a:ext uri="{FF2B5EF4-FFF2-40B4-BE49-F238E27FC236}">
                      <a16:creationId xmlns:a16="http://schemas.microsoft.com/office/drawing/2014/main" id="{FE2004B4-F0A2-C8CF-DC95-FB8E32DB6381}"/>
                    </a:ext>
                  </a:extLst>
                </p:cNvPr>
                <p:cNvPicPr/>
                <p:nvPr/>
              </p:nvPicPr>
              <p:blipFill>
                <a:blip r:embed="rId50"/>
                <a:stretch>
                  <a:fillRect/>
                </a:stretch>
              </p:blipFill>
              <p:spPr>
                <a:xfrm>
                  <a:off x="1718667" y="1561877"/>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a16="http://schemas.microsoft.com/office/drawing/2014/main" id="{AC8523B8-7ABA-5080-C519-EA072C938F04}"/>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60" name="Graphic 59" descr="Badge 3 with solid fill">
            <a:extLst>
              <a:ext uri="{FF2B5EF4-FFF2-40B4-BE49-F238E27FC236}">
                <a16:creationId xmlns:a16="http://schemas.microsoft.com/office/drawing/2014/main" id="{6BD0B9FF-5E39-BF4E-2C06-F3FB8C3BB8AA}"/>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8738209" y="2388948"/>
            <a:ext cx="360000" cy="360000"/>
          </a:xfrm>
          <a:prstGeom prst="rect">
            <a:avLst/>
          </a:prstGeom>
        </p:spPr>
      </p:pic>
      <p:sp>
        <p:nvSpPr>
          <p:cNvPr id="63" name="TextBox 62">
            <a:extLst>
              <a:ext uri="{FF2B5EF4-FFF2-40B4-BE49-F238E27FC236}">
                <a16:creationId xmlns:a16="http://schemas.microsoft.com/office/drawing/2014/main" id="{ABC3DA9F-575B-5543-2083-B4704B5E30A4}"/>
              </a:ext>
            </a:extLst>
          </p:cNvPr>
          <p:cNvSpPr txBox="1"/>
          <p:nvPr/>
        </p:nvSpPr>
        <p:spPr>
          <a:xfrm>
            <a:off x="24638" y="6017004"/>
            <a:ext cx="4060308" cy="861774"/>
          </a:xfrm>
          <a:prstGeom prst="rect">
            <a:avLst/>
          </a:prstGeom>
          <a:noFill/>
        </p:spPr>
        <p:txBody>
          <a:bodyPr wrap="square" rtlCol="0">
            <a:spAutoFit/>
          </a:bodyPr>
          <a:lstStyle/>
          <a:p>
            <a:pPr marL="228600" indent="-228600" algn="ctr">
              <a:buAutoNum type="arabicPeriod"/>
            </a:pPr>
            <a:r>
              <a:rPr lang="en-US" sz="1000" cap="small" dirty="0"/>
              <a:t>To create a new Observation, please click on the</a:t>
            </a:r>
            <a:r>
              <a:rPr lang="en-US" sz="1000" b="1" cap="small" dirty="0">
                <a:solidFill>
                  <a:srgbClr val="FF0000"/>
                </a:solidFill>
              </a:rPr>
              <a:t> + </a:t>
            </a:r>
            <a:r>
              <a:rPr lang="en-US" sz="1000" cap="small" dirty="0"/>
              <a:t>icon in the lower left corner of the display </a:t>
            </a:r>
            <a:r>
              <a:rPr lang="en-US" sz="1000" cap="small" dirty="0">
                <a:solidFill>
                  <a:srgbClr val="FF0000"/>
                </a:solidFill>
              </a:rPr>
              <a:t>(1)</a:t>
            </a:r>
            <a:r>
              <a:rPr lang="en-US" sz="1000" cap="small" dirty="0"/>
              <a:t>. After you click on it, a New observation panel is opened (2). If you need to make an observation without defining the hazard or just to collect the damage to infrastructure – please click Skip </a:t>
            </a:r>
            <a:r>
              <a:rPr lang="en-US" sz="1000" cap="small" dirty="0">
                <a:solidFill>
                  <a:srgbClr val="FF0000"/>
                </a:solidFill>
              </a:rPr>
              <a:t>(3)</a:t>
            </a:r>
            <a:endParaRPr lang="sr-Cyrl-RS" sz="1000" cap="small" dirty="0">
              <a:solidFill>
                <a:srgbClr val="FF0000"/>
              </a:solidFill>
            </a:endParaRPr>
          </a:p>
        </p:txBody>
      </p:sp>
      <p:sp>
        <p:nvSpPr>
          <p:cNvPr id="64" name="TextBox 63">
            <a:extLst>
              <a:ext uri="{FF2B5EF4-FFF2-40B4-BE49-F238E27FC236}">
                <a16:creationId xmlns:a16="http://schemas.microsoft.com/office/drawing/2014/main" id="{54B6B57E-6091-98EC-A813-BD9D83A95188}"/>
              </a:ext>
            </a:extLst>
          </p:cNvPr>
          <p:cNvSpPr txBox="1"/>
          <p:nvPr/>
        </p:nvSpPr>
        <p:spPr>
          <a:xfrm>
            <a:off x="4435647" y="6224984"/>
            <a:ext cx="5211251" cy="246221"/>
          </a:xfrm>
          <a:prstGeom prst="rect">
            <a:avLst/>
          </a:prstGeom>
          <a:noFill/>
        </p:spPr>
        <p:txBody>
          <a:bodyPr wrap="square" rtlCol="0">
            <a:spAutoFit/>
          </a:bodyPr>
          <a:lstStyle/>
          <a:p>
            <a:pPr algn="ctr"/>
            <a:r>
              <a:rPr lang="sr-Cyrl-RS" sz="1000" b="1" cap="small" dirty="0">
                <a:solidFill>
                  <a:srgbClr val="FF0000"/>
                </a:solidFill>
              </a:rPr>
              <a:t>Напомена</a:t>
            </a:r>
            <a:r>
              <a:rPr lang="en-US" sz="1000" b="1" cap="small" dirty="0">
                <a:solidFill>
                  <a:srgbClr val="FF0000"/>
                </a:solidFill>
              </a:rPr>
              <a:t>: </a:t>
            </a:r>
            <a:r>
              <a:rPr lang="sr-Cyrl-RS" sz="1000" b="1" cap="small" dirty="0"/>
              <a:t>Препорука је да се  увек попуни опис локације ради лакше претраге опсервације </a:t>
            </a:r>
          </a:p>
        </p:txBody>
      </p:sp>
      <p:sp>
        <p:nvSpPr>
          <p:cNvPr id="65" name="TextBox 64">
            <a:extLst>
              <a:ext uri="{FF2B5EF4-FFF2-40B4-BE49-F238E27FC236}">
                <a16:creationId xmlns:a16="http://schemas.microsoft.com/office/drawing/2014/main" id="{DF042AFC-60EA-8A05-8670-706E1CEB8622}"/>
              </a:ext>
            </a:extLst>
          </p:cNvPr>
          <p:cNvSpPr txBox="1"/>
          <p:nvPr/>
        </p:nvSpPr>
        <p:spPr>
          <a:xfrm>
            <a:off x="4418230" y="6437451"/>
            <a:ext cx="5352787" cy="246221"/>
          </a:xfrm>
          <a:prstGeom prst="rect">
            <a:avLst/>
          </a:prstGeom>
          <a:noFill/>
        </p:spPr>
        <p:txBody>
          <a:bodyPr wrap="square" rtlCol="0">
            <a:spAutoFit/>
          </a:bodyPr>
          <a:lstStyle/>
          <a:p>
            <a:pPr algn="ctr"/>
            <a:r>
              <a:rPr lang="en-US" sz="1000" cap="small" dirty="0">
                <a:solidFill>
                  <a:srgbClr val="FF0000"/>
                </a:solidFill>
              </a:rPr>
              <a:t>Note: </a:t>
            </a:r>
            <a:r>
              <a:rPr lang="en-US" sz="1000" cap="small" dirty="0"/>
              <a:t>It is highly recommended to populate the Description location field for the purpose of indexing</a:t>
            </a:r>
            <a:endParaRPr lang="sr-Cyrl-RS" sz="1000" cap="small" dirty="0"/>
          </a:p>
        </p:txBody>
      </p:sp>
    </p:spTree>
    <p:extLst>
      <p:ext uri="{BB962C8B-B14F-4D97-AF65-F5344CB8AC3E}">
        <p14:creationId xmlns:p14="http://schemas.microsoft.com/office/powerpoint/2010/main" val="279195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A301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A1268903-51F6-AC3A-09B2-E019E10611F2}"/>
              </a:ext>
            </a:extLst>
          </p:cNvPr>
          <p:cNvPicPr>
            <a:picLocks noChangeAspect="1"/>
          </p:cNvPicPr>
          <p:nvPr/>
        </p:nvPicPr>
        <p:blipFill rotWithShape="1">
          <a:blip r:embed="rId2"/>
          <a:srcRect t="1778" b="52894"/>
          <a:stretch/>
        </p:blipFill>
        <p:spPr>
          <a:xfrm>
            <a:off x="1037828" y="1399903"/>
            <a:ext cx="2099244" cy="4112216"/>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43" y="1304110"/>
            <a:ext cx="2243413" cy="4403111"/>
          </a:xfrm>
          <a:prstGeom prst="rect">
            <a:avLst/>
          </a:prstGeom>
        </p:spPr>
      </p:pic>
      <p:pic>
        <p:nvPicPr>
          <p:cNvPr id="70" name="Picture 69">
            <a:extLst>
              <a:ext uri="{FF2B5EF4-FFF2-40B4-BE49-F238E27FC236}">
                <a16:creationId xmlns:a16="http://schemas.microsoft.com/office/drawing/2014/main" id="{DE424F8E-2522-50ED-98B1-AFE4E57CAC76}"/>
              </a:ext>
            </a:extLst>
          </p:cNvPr>
          <p:cNvPicPr>
            <a:picLocks noChangeAspect="1"/>
          </p:cNvPicPr>
          <p:nvPr/>
        </p:nvPicPr>
        <p:blipFill rotWithShape="1">
          <a:blip r:embed="rId2"/>
          <a:srcRect t="46325" b="7983"/>
          <a:stretch/>
        </p:blipFill>
        <p:spPr>
          <a:xfrm>
            <a:off x="4306735" y="1414739"/>
            <a:ext cx="2099244" cy="4145280"/>
          </a:xfrm>
          <a:prstGeom prst="rect">
            <a:avLst/>
          </a:prstGeom>
        </p:spPr>
      </p:pic>
      <p:pic>
        <p:nvPicPr>
          <p:cNvPr id="71" name="Picture 70" descr="A black screen with a black background&#10;&#10;Description automatically generated">
            <a:extLst>
              <a:ext uri="{FF2B5EF4-FFF2-40B4-BE49-F238E27FC236}">
                <a16:creationId xmlns:a16="http://schemas.microsoft.com/office/drawing/2014/main" id="{D547E984-387B-7169-8B6E-76555E65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651" y="1304110"/>
            <a:ext cx="2243413" cy="4403111"/>
          </a:xfrm>
          <a:prstGeom prst="rect">
            <a:avLst/>
          </a:prstGeom>
        </p:spPr>
      </p:pic>
      <p:pic>
        <p:nvPicPr>
          <p:cNvPr id="72" name="Picture 71">
            <a:extLst>
              <a:ext uri="{FF2B5EF4-FFF2-40B4-BE49-F238E27FC236}">
                <a16:creationId xmlns:a16="http://schemas.microsoft.com/office/drawing/2014/main" id="{03795094-C77B-46E9-285C-664AE91AE40B}"/>
              </a:ext>
            </a:extLst>
          </p:cNvPr>
          <p:cNvPicPr>
            <a:picLocks noChangeAspect="1"/>
          </p:cNvPicPr>
          <p:nvPr/>
        </p:nvPicPr>
        <p:blipFill rotWithShape="1">
          <a:blip r:embed="rId2"/>
          <a:srcRect t="85926" b="1968"/>
          <a:stretch/>
        </p:blipFill>
        <p:spPr>
          <a:xfrm>
            <a:off x="7315160" y="3831148"/>
            <a:ext cx="2099244" cy="1098256"/>
          </a:xfrm>
          <a:prstGeom prst="rect">
            <a:avLst/>
          </a:prstGeom>
        </p:spPr>
      </p:pic>
      <p:pic>
        <p:nvPicPr>
          <p:cNvPr id="73" name="Picture 72" descr="A black screen with a black background&#10;&#10;Description automatically generated">
            <a:extLst>
              <a:ext uri="{FF2B5EF4-FFF2-40B4-BE49-F238E27FC236}">
                <a16:creationId xmlns:a16="http://schemas.microsoft.com/office/drawing/2014/main" id="{6D77E327-FACD-E344-BB51-D37F1075ADB9}"/>
              </a:ext>
            </a:extLst>
          </p:cNvPr>
          <p:cNvPicPr>
            <a:picLocks noChangeAspect="1"/>
          </p:cNvPicPr>
          <p:nvPr/>
        </p:nvPicPr>
        <p:blipFill rotWithShape="1">
          <a:blip r:embed="rId3">
            <a:extLst>
              <a:ext uri="{28A0092B-C50C-407E-A947-70E740481C1C}">
                <a14:useLocalDpi xmlns:a14="http://schemas.microsoft.com/office/drawing/2010/main" val="0"/>
              </a:ext>
            </a:extLst>
          </a:blip>
          <a:srcRect t="70460"/>
          <a:stretch/>
        </p:blipFill>
        <p:spPr>
          <a:xfrm>
            <a:off x="7243075" y="3831148"/>
            <a:ext cx="2243413" cy="1300685"/>
          </a:xfrm>
          <a:prstGeom prst="rect">
            <a:avLst/>
          </a:prstGeom>
        </p:spPr>
      </p:pic>
      <p:pic>
        <p:nvPicPr>
          <p:cNvPr id="75" name="Picture 74" descr="A red and white road sign&#10;&#10;Description automatically generated">
            <a:extLst>
              <a:ext uri="{FF2B5EF4-FFF2-40B4-BE49-F238E27FC236}">
                <a16:creationId xmlns:a16="http://schemas.microsoft.com/office/drawing/2014/main" id="{A9EC3C25-5840-24BE-206E-77EA0C5D7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20" y="52487"/>
            <a:ext cx="753063" cy="665843"/>
          </a:xfrm>
          <a:prstGeom prst="rect">
            <a:avLst/>
          </a:prstGeom>
          <a:effectLst>
            <a:outerShdw blurRad="50800" dist="38100" dir="2700000" algn="tl" rotWithShape="0">
              <a:prstClr val="black">
                <a:alpha val="40000"/>
              </a:prstClr>
            </a:outerShdw>
          </a:effectLst>
        </p:spPr>
      </p:pic>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3268908" cy="707886"/>
          </a:xfrm>
          <a:prstGeom prst="rect">
            <a:avLst/>
          </a:prstGeom>
          <a:noFill/>
        </p:spPr>
        <p:txBody>
          <a:bodyPr wrap="none" rtlCol="0">
            <a:spAutoFit/>
          </a:bodyPr>
          <a:lstStyle/>
          <a:p>
            <a:r>
              <a:rPr lang="sr-Cyrl-RS" sz="2000" b="1" cap="all" dirty="0">
                <a:solidFill>
                  <a:schemeClr val="bg1"/>
                </a:solidFill>
              </a:rPr>
              <a:t>Панел за унос клизишта</a:t>
            </a:r>
          </a:p>
          <a:p>
            <a:r>
              <a:rPr lang="en-US" sz="2000" cap="all" dirty="0">
                <a:solidFill>
                  <a:schemeClr val="bg1"/>
                </a:solidFill>
              </a:rPr>
              <a:t>New landslide panel</a:t>
            </a:r>
            <a:endParaRPr lang="sr-Cyrl-RS" cap="all" dirty="0">
              <a:solidFill>
                <a:schemeClr val="bg1"/>
              </a:solidFill>
            </a:endParaRPr>
          </a:p>
        </p:txBody>
      </p:sp>
      <p:grpSp>
        <p:nvGrpSpPr>
          <p:cNvPr id="79" name="Group 78">
            <a:extLst>
              <a:ext uri="{FF2B5EF4-FFF2-40B4-BE49-F238E27FC236}">
                <a16:creationId xmlns:a16="http://schemas.microsoft.com/office/drawing/2014/main" id="{4691898F-7BF0-32C7-B690-F0B06C79A379}"/>
              </a:ext>
            </a:extLst>
          </p:cNvPr>
          <p:cNvGrpSpPr/>
          <p:nvPr/>
        </p:nvGrpSpPr>
        <p:grpSpPr>
          <a:xfrm rot="16598263">
            <a:off x="537217" y="1530159"/>
            <a:ext cx="929140" cy="626518"/>
            <a:chOff x="1765775" y="310481"/>
            <a:chExt cx="2655444" cy="1731148"/>
          </a:xfrm>
        </p:grpSpPr>
        <mc:AlternateContent xmlns:mc="http://schemas.openxmlformats.org/markup-compatibility/2006" xmlns:p14="http://schemas.microsoft.com/office/powerpoint/2010/main">
          <mc:Choice Requires="p14">
            <p:contentPart p14:bwMode="auto" r:id="rId5">
              <p14:nvContentPartPr>
                <p14:cNvPr id="80" name="Ink 79">
                  <a:extLst>
                    <a:ext uri="{FF2B5EF4-FFF2-40B4-BE49-F238E27FC236}">
                      <a16:creationId xmlns:a16="http://schemas.microsoft.com/office/drawing/2014/main" id="{C3596C5A-AF30-FC45-F595-849860E49995}"/>
                    </a:ext>
                  </a:extLst>
                </p14:cNvPr>
                <p14:cNvContentPartPr/>
                <p14:nvPr/>
              </p14:nvContentPartPr>
              <p14:xfrm>
                <a:off x="1765776" y="310481"/>
                <a:ext cx="2655443" cy="1718688"/>
              </p14:xfrm>
            </p:contentPart>
          </mc:Choice>
          <mc:Fallback xmlns="">
            <p:pic>
              <p:nvPicPr>
                <p:cNvPr id="50" name="Ink 49">
                  <a:extLst>
                    <a:ext uri="{FF2B5EF4-FFF2-40B4-BE49-F238E27FC236}">
                      <a16:creationId xmlns:a16="http://schemas.microsoft.com/office/drawing/2014/main" id="{75B78674-75E5-699E-2C03-74A98E780BCA}"/>
                    </a:ext>
                  </a:extLst>
                </p:cNvPr>
                <p:cNvPicPr/>
                <p:nvPr/>
              </p:nvPicPr>
              <p:blipFill>
                <a:blip r:embed="rId43"/>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1" name="Ink 80">
                  <a:extLst>
                    <a:ext uri="{FF2B5EF4-FFF2-40B4-BE49-F238E27FC236}">
                      <a16:creationId xmlns:a16="http://schemas.microsoft.com/office/drawing/2014/main" id="{164EB0F3-6748-2363-F495-62B3ECE24C43}"/>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82" name="Ink 81">
                  <a:extLst>
                    <a:ext uri="{FF2B5EF4-FFF2-40B4-BE49-F238E27FC236}">
                      <a16:creationId xmlns:a16="http://schemas.microsoft.com/office/drawing/2014/main" id="{EA3F81BC-A15A-DC68-F862-4B47B185687C}"/>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83" name="Group 82">
            <a:extLst>
              <a:ext uri="{FF2B5EF4-FFF2-40B4-BE49-F238E27FC236}">
                <a16:creationId xmlns:a16="http://schemas.microsoft.com/office/drawing/2014/main" id="{ED6B795C-3388-DD97-7CA8-F9EA846F2574}"/>
              </a:ext>
            </a:extLst>
          </p:cNvPr>
          <p:cNvGrpSpPr/>
          <p:nvPr/>
        </p:nvGrpSpPr>
        <p:grpSpPr>
          <a:xfrm rot="9452244">
            <a:off x="58087" y="4980290"/>
            <a:ext cx="952793" cy="642467"/>
            <a:chOff x="1765775" y="310481"/>
            <a:chExt cx="2655444" cy="1731148"/>
          </a:xfrm>
        </p:grpSpPr>
        <mc:AlternateContent xmlns:mc="http://schemas.openxmlformats.org/markup-compatibility/2006" xmlns:p14="http://schemas.microsoft.com/office/powerpoint/2010/main">
          <mc:Choice Requires="p14">
            <p:contentPart p14:bwMode="auto" r:id="rId46">
              <p14:nvContentPartPr>
                <p14:cNvPr id="84" name="Ink 83">
                  <a:extLst>
                    <a:ext uri="{FF2B5EF4-FFF2-40B4-BE49-F238E27FC236}">
                      <a16:creationId xmlns:a16="http://schemas.microsoft.com/office/drawing/2014/main" id="{C2482318-C1B9-D55D-F114-0F49B324F4F0}"/>
                    </a:ext>
                  </a:extLst>
                </p14:cNvPr>
                <p14:cNvContentPartPr/>
                <p14:nvPr/>
              </p14:nvContentPartPr>
              <p14:xfrm>
                <a:off x="1765776" y="310481"/>
                <a:ext cx="2655443" cy="1718688"/>
              </p14:xfrm>
            </p:contentPart>
          </mc:Choice>
          <mc:Fallback xmlns="">
            <p:pic>
              <p:nvPicPr>
                <p:cNvPr id="50" name="Ink 49">
                  <a:extLst>
                    <a:ext uri="{FF2B5EF4-FFF2-40B4-BE49-F238E27FC236}">
                      <a16:creationId xmlns:a16="http://schemas.microsoft.com/office/drawing/2014/main" id="{75B78674-75E5-699E-2C03-74A98E780BCA}"/>
                    </a:ext>
                  </a:extLst>
                </p:cNvPr>
                <p:cNvPicPr/>
                <p:nvPr/>
              </p:nvPicPr>
              <p:blipFill>
                <a:blip r:embed="rId43"/>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85" name="Ink 84">
                  <a:extLst>
                    <a:ext uri="{FF2B5EF4-FFF2-40B4-BE49-F238E27FC236}">
                      <a16:creationId xmlns:a16="http://schemas.microsoft.com/office/drawing/2014/main" id="{E0FA02FD-A724-3081-7AF7-FE465D4EFA92}"/>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6" name="Ink 85">
                  <a:extLst>
                    <a:ext uri="{FF2B5EF4-FFF2-40B4-BE49-F238E27FC236}">
                      <a16:creationId xmlns:a16="http://schemas.microsoft.com/office/drawing/2014/main" id="{564EBB16-BDC4-79F2-3F5B-592DACAA9235}"/>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87" name="Group 86">
            <a:extLst>
              <a:ext uri="{FF2B5EF4-FFF2-40B4-BE49-F238E27FC236}">
                <a16:creationId xmlns:a16="http://schemas.microsoft.com/office/drawing/2014/main" id="{F12BD062-7B80-FEAF-9DCD-6C04A5E0701A}"/>
              </a:ext>
            </a:extLst>
          </p:cNvPr>
          <p:cNvGrpSpPr/>
          <p:nvPr/>
        </p:nvGrpSpPr>
        <p:grpSpPr>
          <a:xfrm rot="4360868">
            <a:off x="2847344" y="5482713"/>
            <a:ext cx="498228" cy="338044"/>
            <a:chOff x="1765775" y="1107570"/>
            <a:chExt cx="1423915" cy="934059"/>
          </a:xfrm>
        </p:grpSpPr>
        <mc:AlternateContent xmlns:mc="http://schemas.openxmlformats.org/markup-compatibility/2006" xmlns:p14="http://schemas.microsoft.com/office/powerpoint/2010/main">
          <mc:Choice Requires="p14">
            <p:contentPart p14:bwMode="auto" r:id="rId49">
              <p14:nvContentPartPr>
                <p14:cNvPr id="88" name="Ink 87">
                  <a:extLst>
                    <a:ext uri="{FF2B5EF4-FFF2-40B4-BE49-F238E27FC236}">
                      <a16:creationId xmlns:a16="http://schemas.microsoft.com/office/drawing/2014/main" id="{90A28C98-FA4B-59D0-E6D2-2AC1F18B0AE6}"/>
                    </a:ext>
                  </a:extLst>
                </p14:cNvPr>
                <p14:cNvContentPartPr/>
                <p14:nvPr/>
              </p14:nvContentPartPr>
              <p14:xfrm>
                <a:off x="1765781" y="1107570"/>
                <a:ext cx="1423909" cy="921600"/>
              </p14:xfrm>
            </p:contentPart>
          </mc:Choice>
          <mc:Fallback xmlns="">
            <p:pic>
              <p:nvPicPr>
                <p:cNvPr id="88" name="Ink 87">
                  <a:extLst>
                    <a:ext uri="{FF2B5EF4-FFF2-40B4-BE49-F238E27FC236}">
                      <a16:creationId xmlns:a16="http://schemas.microsoft.com/office/drawing/2014/main" id="{90A28C98-FA4B-59D0-E6D2-2AC1F18B0AE6}"/>
                    </a:ext>
                  </a:extLst>
                </p:cNvPr>
                <p:cNvPicPr/>
                <p:nvPr/>
              </p:nvPicPr>
              <p:blipFill>
                <a:blip r:embed="rId50"/>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89" name="Ink 88">
                  <a:extLst>
                    <a:ext uri="{FF2B5EF4-FFF2-40B4-BE49-F238E27FC236}">
                      <a16:creationId xmlns:a16="http://schemas.microsoft.com/office/drawing/2014/main" id="{2E2F607B-5CC9-44D1-AA04-E8DFEEF0A52B}"/>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0" name="Ink 89">
                  <a:extLst>
                    <a:ext uri="{FF2B5EF4-FFF2-40B4-BE49-F238E27FC236}">
                      <a16:creationId xmlns:a16="http://schemas.microsoft.com/office/drawing/2014/main" id="{92A606BB-B4CF-C479-E435-A731D71A5379}"/>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91" name="Group 90">
            <a:extLst>
              <a:ext uri="{FF2B5EF4-FFF2-40B4-BE49-F238E27FC236}">
                <a16:creationId xmlns:a16="http://schemas.microsoft.com/office/drawing/2014/main" id="{932407F4-14FC-DD66-91E0-B0A582D68D9D}"/>
              </a:ext>
            </a:extLst>
          </p:cNvPr>
          <p:cNvGrpSpPr/>
          <p:nvPr/>
        </p:nvGrpSpPr>
        <p:grpSpPr>
          <a:xfrm rot="16200000">
            <a:off x="4021579" y="1378073"/>
            <a:ext cx="498228" cy="338044"/>
            <a:chOff x="1765775" y="1107570"/>
            <a:chExt cx="1423915" cy="934059"/>
          </a:xfrm>
        </p:grpSpPr>
        <mc:AlternateContent xmlns:mc="http://schemas.openxmlformats.org/markup-compatibility/2006" xmlns:p14="http://schemas.microsoft.com/office/powerpoint/2010/main">
          <mc:Choice Requires="p14">
            <p:contentPart p14:bwMode="auto" r:id="rId53">
              <p14:nvContentPartPr>
                <p14:cNvPr id="92" name="Ink 91">
                  <a:extLst>
                    <a:ext uri="{FF2B5EF4-FFF2-40B4-BE49-F238E27FC236}">
                      <a16:creationId xmlns:a16="http://schemas.microsoft.com/office/drawing/2014/main" id="{2A0AE41F-82E2-38A3-1F50-F4B1E963BB51}"/>
                    </a:ext>
                  </a:extLst>
                </p14:cNvPr>
                <p14:cNvContentPartPr/>
                <p14:nvPr/>
              </p14:nvContentPartPr>
              <p14:xfrm>
                <a:off x="1765781" y="1107570"/>
                <a:ext cx="1423909" cy="921600"/>
              </p14:xfrm>
            </p:contentPart>
          </mc:Choice>
          <mc:Fallback xmlns="">
            <p:pic>
              <p:nvPicPr>
                <p:cNvPr id="92" name="Ink 91">
                  <a:extLst>
                    <a:ext uri="{FF2B5EF4-FFF2-40B4-BE49-F238E27FC236}">
                      <a16:creationId xmlns:a16="http://schemas.microsoft.com/office/drawing/2014/main" id="{2A0AE41F-82E2-38A3-1F50-F4B1E963BB51}"/>
                    </a:ext>
                  </a:extLst>
                </p:cNvPr>
                <p:cNvPicPr/>
                <p:nvPr/>
              </p:nvPicPr>
              <p:blipFill>
                <a:blip r:embed="rId50"/>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3" name="Ink 92">
                  <a:extLst>
                    <a:ext uri="{FF2B5EF4-FFF2-40B4-BE49-F238E27FC236}">
                      <a16:creationId xmlns:a16="http://schemas.microsoft.com/office/drawing/2014/main" id="{FFCD3140-EE58-79F7-430D-9A9EBB83FD55}"/>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4" name="Ink 93">
                  <a:extLst>
                    <a:ext uri="{FF2B5EF4-FFF2-40B4-BE49-F238E27FC236}">
                      <a16:creationId xmlns:a16="http://schemas.microsoft.com/office/drawing/2014/main" id="{D8412B13-642C-4963-F590-7248E726A5A5}"/>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95" name="Group 94">
            <a:extLst>
              <a:ext uri="{FF2B5EF4-FFF2-40B4-BE49-F238E27FC236}">
                <a16:creationId xmlns:a16="http://schemas.microsoft.com/office/drawing/2014/main" id="{7FEF7090-77AF-4267-6F8D-1C7BDF5F886C}"/>
              </a:ext>
            </a:extLst>
          </p:cNvPr>
          <p:cNvGrpSpPr/>
          <p:nvPr/>
        </p:nvGrpSpPr>
        <p:grpSpPr>
          <a:xfrm rot="1061989">
            <a:off x="5210155" y="2072649"/>
            <a:ext cx="1414739" cy="951533"/>
            <a:chOff x="926584" y="-44611"/>
            <a:chExt cx="4043266" cy="2629205"/>
          </a:xfrm>
        </p:grpSpPr>
        <mc:AlternateContent xmlns:mc="http://schemas.openxmlformats.org/markup-compatibility/2006" xmlns:p14="http://schemas.microsoft.com/office/powerpoint/2010/main">
          <mc:Choice Requires="p14">
            <p:contentPart p14:bwMode="auto" r:id="rId56">
              <p14:nvContentPartPr>
                <p14:cNvPr id="96" name="Ink 95">
                  <a:extLst>
                    <a:ext uri="{FF2B5EF4-FFF2-40B4-BE49-F238E27FC236}">
                      <a16:creationId xmlns:a16="http://schemas.microsoft.com/office/drawing/2014/main" id="{927329BD-A6AE-8765-DCA7-44FD4669CB65}"/>
                    </a:ext>
                  </a:extLst>
                </p14:cNvPr>
                <p14:cNvContentPartPr/>
                <p14:nvPr/>
              </p14:nvContentPartPr>
              <p14:xfrm>
                <a:off x="926584" y="-44611"/>
                <a:ext cx="4043266" cy="2616930"/>
              </p14:xfrm>
            </p:contentPart>
          </mc:Choice>
          <mc:Fallback xmlns="">
            <p:pic>
              <p:nvPicPr>
                <p:cNvPr id="96" name="Ink 95">
                  <a:extLst>
                    <a:ext uri="{FF2B5EF4-FFF2-40B4-BE49-F238E27FC236}">
                      <a16:creationId xmlns:a16="http://schemas.microsoft.com/office/drawing/2014/main" id="{927329BD-A6AE-8765-DCA7-44FD4669CB65}"/>
                    </a:ext>
                  </a:extLst>
                </p:cNvPr>
                <p:cNvPicPr/>
                <p:nvPr/>
              </p:nvPicPr>
              <p:blipFill>
                <a:blip r:embed="rId57"/>
                <a:stretch>
                  <a:fillRect/>
                </a:stretch>
              </p:blipFill>
              <p:spPr>
                <a:xfrm>
                  <a:off x="875130" y="-94344"/>
                  <a:ext cx="4145145" cy="271540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97" name="Ink 96">
                  <a:extLst>
                    <a:ext uri="{FF2B5EF4-FFF2-40B4-BE49-F238E27FC236}">
                      <a16:creationId xmlns:a16="http://schemas.microsoft.com/office/drawing/2014/main" id="{CBC6A6AC-72EC-5100-9F97-C6247DA84B10}"/>
                    </a:ext>
                  </a:extLst>
                </p14:cNvPr>
                <p14:cNvContentPartPr/>
                <p14:nvPr/>
              </p14:nvContentPartPr>
              <p14:xfrm>
                <a:off x="934952" y="2154516"/>
                <a:ext cx="109028" cy="392416"/>
              </p14:xfrm>
            </p:contentPart>
          </mc:Choice>
          <mc:Fallback xmlns="">
            <p:pic>
              <p:nvPicPr>
                <p:cNvPr id="97" name="Ink 96">
                  <a:extLst>
                    <a:ext uri="{FF2B5EF4-FFF2-40B4-BE49-F238E27FC236}">
                      <a16:creationId xmlns:a16="http://schemas.microsoft.com/office/drawing/2014/main" id="{CBC6A6AC-72EC-5100-9F97-C6247DA84B10}"/>
                    </a:ext>
                  </a:extLst>
                </p:cNvPr>
                <p:cNvPicPr/>
                <p:nvPr/>
              </p:nvPicPr>
              <p:blipFill>
                <a:blip r:embed="rId59"/>
                <a:stretch>
                  <a:fillRect/>
                </a:stretch>
              </p:blipFill>
              <p:spPr>
                <a:xfrm>
                  <a:off x="883524" y="2104843"/>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98" name="Ink 97">
                  <a:extLst>
                    <a:ext uri="{FF2B5EF4-FFF2-40B4-BE49-F238E27FC236}">
                      <a16:creationId xmlns:a16="http://schemas.microsoft.com/office/drawing/2014/main" id="{1883E2B3-CFEB-01D7-D4FB-A3F31157F30F}"/>
                    </a:ext>
                  </a:extLst>
                </p14:cNvPr>
                <p14:cNvContentPartPr/>
                <p14:nvPr/>
              </p14:nvContentPartPr>
              <p14:xfrm>
                <a:off x="930634" y="2584235"/>
                <a:ext cx="424801" cy="359"/>
              </p14:xfrm>
            </p:contentPart>
          </mc:Choice>
          <mc:Fallback xmlns="">
            <p:pic>
              <p:nvPicPr>
                <p:cNvPr id="98" name="Ink 97">
                  <a:extLst>
                    <a:ext uri="{FF2B5EF4-FFF2-40B4-BE49-F238E27FC236}">
                      <a16:creationId xmlns:a16="http://schemas.microsoft.com/office/drawing/2014/main" id="{1883E2B3-CFEB-01D7-D4FB-A3F31157F30F}"/>
                    </a:ext>
                  </a:extLst>
                </p:cNvPr>
                <p:cNvPicPr/>
                <p:nvPr/>
              </p:nvPicPr>
              <p:blipFill>
                <a:blip r:embed="rId61"/>
                <a:stretch>
                  <a:fillRect/>
                </a:stretch>
              </p:blipFill>
              <p:spPr>
                <a:xfrm>
                  <a:off x="879330" y="2566285"/>
                  <a:ext cx="526384" cy="35900"/>
                </a:xfrm>
                <a:prstGeom prst="rect">
                  <a:avLst/>
                </a:prstGeom>
              </p:spPr>
            </p:pic>
          </mc:Fallback>
        </mc:AlternateContent>
      </p:grpSp>
      <p:grpSp>
        <p:nvGrpSpPr>
          <p:cNvPr id="99" name="Group 98">
            <a:extLst>
              <a:ext uri="{FF2B5EF4-FFF2-40B4-BE49-F238E27FC236}">
                <a16:creationId xmlns:a16="http://schemas.microsoft.com/office/drawing/2014/main" id="{6DFF946F-E3BC-328C-78C3-8DE0A8004041}"/>
              </a:ext>
            </a:extLst>
          </p:cNvPr>
          <p:cNvGrpSpPr/>
          <p:nvPr/>
        </p:nvGrpSpPr>
        <p:grpSpPr>
          <a:xfrm rot="174053">
            <a:off x="5966050" y="3238024"/>
            <a:ext cx="1026564" cy="691735"/>
            <a:chOff x="1765775" y="130275"/>
            <a:chExt cx="2933876" cy="1911354"/>
          </a:xfrm>
        </p:grpSpPr>
        <mc:AlternateContent xmlns:mc="http://schemas.openxmlformats.org/markup-compatibility/2006" xmlns:p14="http://schemas.microsoft.com/office/powerpoint/2010/main">
          <mc:Choice Requires="p14">
            <p:contentPart p14:bwMode="auto" r:id="rId62">
              <p14:nvContentPartPr>
                <p14:cNvPr id="100" name="Ink 99">
                  <a:extLst>
                    <a:ext uri="{FF2B5EF4-FFF2-40B4-BE49-F238E27FC236}">
                      <a16:creationId xmlns:a16="http://schemas.microsoft.com/office/drawing/2014/main" id="{8BCCD96E-5A7A-770F-B709-8424A08036DE}"/>
                    </a:ext>
                  </a:extLst>
                </p14:cNvPr>
                <p14:cNvContentPartPr/>
                <p14:nvPr/>
              </p14:nvContentPartPr>
              <p14:xfrm>
                <a:off x="1765779" y="130275"/>
                <a:ext cx="2933872" cy="1898896"/>
              </p14:xfrm>
            </p:contentPart>
          </mc:Choice>
          <mc:Fallback xmlns="">
            <p:pic>
              <p:nvPicPr>
                <p:cNvPr id="100" name="Ink 99">
                  <a:extLst>
                    <a:ext uri="{FF2B5EF4-FFF2-40B4-BE49-F238E27FC236}">
                      <a16:creationId xmlns:a16="http://schemas.microsoft.com/office/drawing/2014/main" id="{8BCCD96E-5A7A-770F-B709-8424A08036DE}"/>
                    </a:ext>
                  </a:extLst>
                </p:cNvPr>
                <p:cNvPicPr/>
                <p:nvPr/>
              </p:nvPicPr>
              <p:blipFill>
                <a:blip r:embed="rId63"/>
                <a:stretch>
                  <a:fillRect/>
                </a:stretch>
              </p:blipFill>
              <p:spPr>
                <a:xfrm>
                  <a:off x="1714344" y="80540"/>
                  <a:ext cx="3035714" cy="1997372"/>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1" name="Ink 100">
                  <a:extLst>
                    <a:ext uri="{FF2B5EF4-FFF2-40B4-BE49-F238E27FC236}">
                      <a16:creationId xmlns:a16="http://schemas.microsoft.com/office/drawing/2014/main" id="{67198C5A-71AA-5A2D-CB5A-8F98AF26CD3C}"/>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02" name="Ink 101">
                  <a:extLst>
                    <a:ext uri="{FF2B5EF4-FFF2-40B4-BE49-F238E27FC236}">
                      <a16:creationId xmlns:a16="http://schemas.microsoft.com/office/drawing/2014/main" id="{09B72E48-F4FA-EC7A-9009-292FC41F4E7B}"/>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3" name="Group 102">
            <a:extLst>
              <a:ext uri="{FF2B5EF4-FFF2-40B4-BE49-F238E27FC236}">
                <a16:creationId xmlns:a16="http://schemas.microsoft.com/office/drawing/2014/main" id="{EF8ED692-8E54-50A4-8139-DBF0990CB916}"/>
              </a:ext>
            </a:extLst>
          </p:cNvPr>
          <p:cNvGrpSpPr/>
          <p:nvPr/>
        </p:nvGrpSpPr>
        <p:grpSpPr>
          <a:xfrm rot="6252069">
            <a:off x="5057293" y="5501625"/>
            <a:ext cx="498228" cy="338044"/>
            <a:chOff x="1765775" y="1107570"/>
            <a:chExt cx="1423915" cy="934059"/>
          </a:xfrm>
        </p:grpSpPr>
        <mc:AlternateContent xmlns:mc="http://schemas.openxmlformats.org/markup-compatibility/2006" xmlns:p14="http://schemas.microsoft.com/office/powerpoint/2010/main">
          <mc:Choice Requires="p14">
            <p:contentPart p14:bwMode="auto" r:id="rId66">
              <p14:nvContentPartPr>
                <p14:cNvPr id="104" name="Ink 103">
                  <a:extLst>
                    <a:ext uri="{FF2B5EF4-FFF2-40B4-BE49-F238E27FC236}">
                      <a16:creationId xmlns:a16="http://schemas.microsoft.com/office/drawing/2014/main" id="{330BCB51-16E8-A340-3938-E1B83EB937E8}"/>
                    </a:ext>
                  </a:extLst>
                </p14:cNvPr>
                <p14:cNvContentPartPr/>
                <p14:nvPr/>
              </p14:nvContentPartPr>
              <p14:xfrm>
                <a:off x="1765781" y="1107570"/>
                <a:ext cx="1423909" cy="921600"/>
              </p14:xfrm>
            </p:contentPart>
          </mc:Choice>
          <mc:Fallback xmlns="">
            <p:pic>
              <p:nvPicPr>
                <p:cNvPr id="104" name="Ink 103">
                  <a:extLst>
                    <a:ext uri="{FF2B5EF4-FFF2-40B4-BE49-F238E27FC236}">
                      <a16:creationId xmlns:a16="http://schemas.microsoft.com/office/drawing/2014/main" id="{330BCB51-16E8-A340-3938-E1B83EB937E8}"/>
                    </a:ext>
                  </a:extLst>
                </p:cNvPr>
                <p:cNvPicPr/>
                <p:nvPr/>
              </p:nvPicPr>
              <p:blipFill>
                <a:blip r:embed="rId50"/>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5" name="Ink 104">
                  <a:extLst>
                    <a:ext uri="{FF2B5EF4-FFF2-40B4-BE49-F238E27FC236}">
                      <a16:creationId xmlns:a16="http://schemas.microsoft.com/office/drawing/2014/main" id="{57C3A4CF-B95F-16E1-6B19-23DB70EF7D5F}"/>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6" name="Ink 105">
                  <a:extLst>
                    <a:ext uri="{FF2B5EF4-FFF2-40B4-BE49-F238E27FC236}">
                      <a16:creationId xmlns:a16="http://schemas.microsoft.com/office/drawing/2014/main" id="{A9F63B90-F94F-4DC1-6E8C-61EE75A6D487}"/>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7" name="Group 106">
            <a:extLst>
              <a:ext uri="{FF2B5EF4-FFF2-40B4-BE49-F238E27FC236}">
                <a16:creationId xmlns:a16="http://schemas.microsoft.com/office/drawing/2014/main" id="{8CB7931B-A78D-6BF9-014D-53EFC82B20EB}"/>
              </a:ext>
            </a:extLst>
          </p:cNvPr>
          <p:cNvGrpSpPr/>
          <p:nvPr/>
        </p:nvGrpSpPr>
        <p:grpSpPr>
          <a:xfrm rot="6271362">
            <a:off x="5734868" y="5082532"/>
            <a:ext cx="1026564" cy="691735"/>
            <a:chOff x="1765775" y="130275"/>
            <a:chExt cx="2933876" cy="1911354"/>
          </a:xfrm>
        </p:grpSpPr>
        <mc:AlternateContent xmlns:mc="http://schemas.openxmlformats.org/markup-compatibility/2006" xmlns:p14="http://schemas.microsoft.com/office/powerpoint/2010/main">
          <mc:Choice Requires="p14">
            <p:contentPart p14:bwMode="auto" r:id="rId69">
              <p14:nvContentPartPr>
                <p14:cNvPr id="108" name="Ink 107">
                  <a:extLst>
                    <a:ext uri="{FF2B5EF4-FFF2-40B4-BE49-F238E27FC236}">
                      <a16:creationId xmlns:a16="http://schemas.microsoft.com/office/drawing/2014/main" id="{FB861AAB-1D92-ED52-5C73-513D0B2AE985}"/>
                    </a:ext>
                  </a:extLst>
                </p14:cNvPr>
                <p14:cNvContentPartPr/>
                <p14:nvPr/>
              </p14:nvContentPartPr>
              <p14:xfrm>
                <a:off x="1765779" y="130275"/>
                <a:ext cx="2933872" cy="1898896"/>
              </p14:xfrm>
            </p:contentPart>
          </mc:Choice>
          <mc:Fallback xmlns="">
            <p:pic>
              <p:nvPicPr>
                <p:cNvPr id="108" name="Ink 107">
                  <a:extLst>
                    <a:ext uri="{FF2B5EF4-FFF2-40B4-BE49-F238E27FC236}">
                      <a16:creationId xmlns:a16="http://schemas.microsoft.com/office/drawing/2014/main" id="{FB861AAB-1D92-ED52-5C73-513D0B2AE985}"/>
                    </a:ext>
                  </a:extLst>
                </p:cNvPr>
                <p:cNvPicPr/>
                <p:nvPr/>
              </p:nvPicPr>
              <p:blipFill>
                <a:blip r:embed="rId63"/>
                <a:stretch>
                  <a:fillRect/>
                </a:stretch>
              </p:blipFill>
              <p:spPr>
                <a:xfrm>
                  <a:off x="1714344" y="80540"/>
                  <a:ext cx="3035714" cy="1997372"/>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9" name="Ink 108">
                  <a:extLst>
                    <a:ext uri="{FF2B5EF4-FFF2-40B4-BE49-F238E27FC236}">
                      <a16:creationId xmlns:a16="http://schemas.microsoft.com/office/drawing/2014/main" id="{5C6BC54B-9A10-41AD-16E0-1E50D5AE31E3}"/>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0" name="Ink 109">
                  <a:extLst>
                    <a:ext uri="{FF2B5EF4-FFF2-40B4-BE49-F238E27FC236}">
                      <a16:creationId xmlns:a16="http://schemas.microsoft.com/office/drawing/2014/main" id="{729B4892-3334-2F17-CC92-E1BB801A5021}"/>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1" name="Group 110">
            <a:extLst>
              <a:ext uri="{FF2B5EF4-FFF2-40B4-BE49-F238E27FC236}">
                <a16:creationId xmlns:a16="http://schemas.microsoft.com/office/drawing/2014/main" id="{27275315-EFAA-E7E4-2E87-64E93D150160}"/>
              </a:ext>
            </a:extLst>
          </p:cNvPr>
          <p:cNvGrpSpPr/>
          <p:nvPr/>
        </p:nvGrpSpPr>
        <p:grpSpPr>
          <a:xfrm rot="9455737">
            <a:off x="7105333" y="4974698"/>
            <a:ext cx="498228" cy="338044"/>
            <a:chOff x="1765775" y="1107570"/>
            <a:chExt cx="1423915" cy="934059"/>
          </a:xfrm>
        </p:grpSpPr>
        <mc:AlternateContent xmlns:mc="http://schemas.openxmlformats.org/markup-compatibility/2006" xmlns:p14="http://schemas.microsoft.com/office/powerpoint/2010/main">
          <mc:Choice Requires="p14">
            <p:contentPart p14:bwMode="auto" r:id="rId72">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50"/>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7081662">
            <a:off x="7616578" y="5148123"/>
            <a:ext cx="891766" cy="601496"/>
            <a:chOff x="1765775" y="379619"/>
            <a:chExt cx="2548631" cy="1662010"/>
          </a:xfrm>
        </p:grpSpPr>
        <mc:AlternateContent xmlns:mc="http://schemas.openxmlformats.org/markup-compatibility/2006" xmlns:p14="http://schemas.microsoft.com/office/powerpoint/2010/main">
          <mc:Choice Requires="p14">
            <p:contentPart p14:bwMode="auto" r:id="rId75">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78" y="379619"/>
                <a:ext cx="2548628" cy="1649554"/>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76"/>
                <a:stretch>
                  <a:fillRect/>
                </a:stretch>
              </p:blipFill>
              <p:spPr>
                <a:xfrm>
                  <a:off x="1714332" y="329904"/>
                  <a:ext cx="2650491" cy="174799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9" name="Group 118">
            <a:extLst>
              <a:ext uri="{FF2B5EF4-FFF2-40B4-BE49-F238E27FC236}">
                <a16:creationId xmlns:a16="http://schemas.microsoft.com/office/drawing/2014/main" id="{0B82EC20-7E6D-C756-06DB-97BBF7835FC2}"/>
              </a:ext>
            </a:extLst>
          </p:cNvPr>
          <p:cNvGrpSpPr/>
          <p:nvPr/>
        </p:nvGrpSpPr>
        <p:grpSpPr>
          <a:xfrm rot="5170035">
            <a:off x="8375642" y="4975369"/>
            <a:ext cx="692461" cy="468071"/>
            <a:chOff x="1765775" y="748288"/>
            <a:chExt cx="1979026" cy="1293341"/>
          </a:xfrm>
        </p:grpSpPr>
        <mc:AlternateContent xmlns:mc="http://schemas.openxmlformats.org/markup-compatibility/2006" xmlns:p14="http://schemas.microsoft.com/office/powerpoint/2010/main">
          <mc:Choice Requires="p14">
            <p:contentPart p14:bwMode="auto" r:id="rId79">
              <p14:nvContentPartPr>
                <p14:cNvPr id="120" name="Ink 119">
                  <a:extLst>
                    <a:ext uri="{FF2B5EF4-FFF2-40B4-BE49-F238E27FC236}">
                      <a16:creationId xmlns:a16="http://schemas.microsoft.com/office/drawing/2014/main" id="{729FB12A-79B2-DCDA-4C44-C1CD3608F6B2}"/>
                    </a:ext>
                  </a:extLst>
                </p14:cNvPr>
                <p14:cNvContentPartPr/>
                <p14:nvPr/>
              </p14:nvContentPartPr>
              <p14:xfrm>
                <a:off x="1765779" y="748288"/>
                <a:ext cx="1979022" cy="1280885"/>
              </p14:xfrm>
            </p:contentPart>
          </mc:Choice>
          <mc:Fallback xmlns="">
            <p:pic>
              <p:nvPicPr>
                <p:cNvPr id="120" name="Ink 119">
                  <a:extLst>
                    <a:ext uri="{FF2B5EF4-FFF2-40B4-BE49-F238E27FC236}">
                      <a16:creationId xmlns:a16="http://schemas.microsoft.com/office/drawing/2014/main" id="{729FB12A-79B2-DCDA-4C44-C1CD3608F6B2}"/>
                    </a:ext>
                  </a:extLst>
                </p:cNvPr>
                <p:cNvPicPr/>
                <p:nvPr/>
              </p:nvPicPr>
              <p:blipFill>
                <a:blip r:embed="rId80"/>
                <a:stretch>
                  <a:fillRect/>
                </a:stretch>
              </p:blipFill>
              <p:spPr>
                <a:xfrm>
                  <a:off x="1714349" y="698564"/>
                  <a:ext cx="2080853" cy="13793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21" name="Ink 120">
                  <a:extLst>
                    <a:ext uri="{FF2B5EF4-FFF2-40B4-BE49-F238E27FC236}">
                      <a16:creationId xmlns:a16="http://schemas.microsoft.com/office/drawing/2014/main" id="{2F075256-374F-2675-2BF2-C2A25C4C04A6}"/>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22" name="Ink 121">
                  <a:extLst>
                    <a:ext uri="{FF2B5EF4-FFF2-40B4-BE49-F238E27FC236}">
                      <a16:creationId xmlns:a16="http://schemas.microsoft.com/office/drawing/2014/main" id="{7567759F-7E7D-D21E-FE11-86FF4B760DC8}"/>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3" name="Group 122">
            <a:extLst>
              <a:ext uri="{FF2B5EF4-FFF2-40B4-BE49-F238E27FC236}">
                <a16:creationId xmlns:a16="http://schemas.microsoft.com/office/drawing/2014/main" id="{617F9A6E-B291-A798-7B13-5BBA6200D352}"/>
              </a:ext>
            </a:extLst>
          </p:cNvPr>
          <p:cNvGrpSpPr/>
          <p:nvPr/>
        </p:nvGrpSpPr>
        <p:grpSpPr>
          <a:xfrm rot="16395512">
            <a:off x="8174957" y="3881583"/>
            <a:ext cx="735737" cy="497044"/>
            <a:chOff x="1765775" y="668233"/>
            <a:chExt cx="2102705" cy="1373396"/>
          </a:xfrm>
        </p:grpSpPr>
        <mc:AlternateContent xmlns:mc="http://schemas.openxmlformats.org/markup-compatibility/2006" xmlns:p14="http://schemas.microsoft.com/office/powerpoint/2010/main">
          <mc:Choice Requires="p14">
            <p:contentPart p14:bwMode="auto" r:id="rId83">
              <p14:nvContentPartPr>
                <p14:cNvPr id="124" name="Ink 123">
                  <a:extLst>
                    <a:ext uri="{FF2B5EF4-FFF2-40B4-BE49-F238E27FC236}">
                      <a16:creationId xmlns:a16="http://schemas.microsoft.com/office/drawing/2014/main" id="{5AB18F09-54DC-D6E3-F328-FD175FC6502D}"/>
                    </a:ext>
                  </a:extLst>
                </p14:cNvPr>
                <p14:cNvContentPartPr/>
                <p14:nvPr/>
              </p14:nvContentPartPr>
              <p14:xfrm>
                <a:off x="1765781" y="668233"/>
                <a:ext cx="2102699" cy="1360935"/>
              </p14:xfrm>
            </p:contentPart>
          </mc:Choice>
          <mc:Fallback xmlns="">
            <p:pic>
              <p:nvPicPr>
                <p:cNvPr id="124" name="Ink 123">
                  <a:extLst>
                    <a:ext uri="{FF2B5EF4-FFF2-40B4-BE49-F238E27FC236}">
                      <a16:creationId xmlns:a16="http://schemas.microsoft.com/office/drawing/2014/main" id="{5AB18F09-54DC-D6E3-F328-FD175FC6502D}"/>
                    </a:ext>
                  </a:extLst>
                </p:cNvPr>
                <p:cNvPicPr/>
                <p:nvPr/>
              </p:nvPicPr>
              <p:blipFill>
                <a:blip r:embed="rId84"/>
                <a:stretch>
                  <a:fillRect/>
                </a:stretch>
              </p:blipFill>
              <p:spPr>
                <a:xfrm>
                  <a:off x="1714345" y="618528"/>
                  <a:ext cx="2204542" cy="1459352"/>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25" name="Ink 124">
                  <a:extLst>
                    <a:ext uri="{FF2B5EF4-FFF2-40B4-BE49-F238E27FC236}">
                      <a16:creationId xmlns:a16="http://schemas.microsoft.com/office/drawing/2014/main" id="{53C10115-B89C-3EF2-D99B-F5992B7FFBC7}"/>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26" name="Ink 125">
                  <a:extLst>
                    <a:ext uri="{FF2B5EF4-FFF2-40B4-BE49-F238E27FC236}">
                      <a16:creationId xmlns:a16="http://schemas.microsoft.com/office/drawing/2014/main" id="{C038FE8E-E0DF-E36F-7138-08AA7897D4BF}"/>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7" name="Group 126">
            <a:extLst>
              <a:ext uri="{FF2B5EF4-FFF2-40B4-BE49-F238E27FC236}">
                <a16:creationId xmlns:a16="http://schemas.microsoft.com/office/drawing/2014/main" id="{5E3986D2-AAF5-0880-E893-5639EF48F5BC}"/>
              </a:ext>
            </a:extLst>
          </p:cNvPr>
          <p:cNvGrpSpPr/>
          <p:nvPr/>
        </p:nvGrpSpPr>
        <p:grpSpPr>
          <a:xfrm rot="18485936">
            <a:off x="8810488" y="3664535"/>
            <a:ext cx="907594" cy="612092"/>
            <a:chOff x="1765775" y="350340"/>
            <a:chExt cx="2593865" cy="1691289"/>
          </a:xfrm>
        </p:grpSpPr>
        <mc:AlternateContent xmlns:mc="http://schemas.openxmlformats.org/markup-compatibility/2006" xmlns:p14="http://schemas.microsoft.com/office/powerpoint/2010/main">
          <mc:Choice Requires="p14">
            <p:contentPart p14:bwMode="auto" r:id="rId87">
              <p14:nvContentPartPr>
                <p14:cNvPr id="128" name="Ink 127">
                  <a:extLst>
                    <a:ext uri="{FF2B5EF4-FFF2-40B4-BE49-F238E27FC236}">
                      <a16:creationId xmlns:a16="http://schemas.microsoft.com/office/drawing/2014/main" id="{626A9F84-EC41-B853-B3A0-3C330DAEF69B}"/>
                    </a:ext>
                  </a:extLst>
                </p14:cNvPr>
                <p14:cNvContentPartPr/>
                <p14:nvPr/>
              </p14:nvContentPartPr>
              <p14:xfrm>
                <a:off x="1765780" y="350340"/>
                <a:ext cx="2593860" cy="1678830"/>
              </p14:xfrm>
            </p:contentPart>
          </mc:Choice>
          <mc:Fallback xmlns="">
            <p:pic>
              <p:nvPicPr>
                <p:cNvPr id="128" name="Ink 127">
                  <a:extLst>
                    <a:ext uri="{FF2B5EF4-FFF2-40B4-BE49-F238E27FC236}">
                      <a16:creationId xmlns:a16="http://schemas.microsoft.com/office/drawing/2014/main" id="{626A9F84-EC41-B853-B3A0-3C330DAEF69B}"/>
                    </a:ext>
                  </a:extLst>
                </p:cNvPr>
                <p:cNvPicPr/>
                <p:nvPr/>
              </p:nvPicPr>
              <p:blipFill>
                <a:blip r:embed="rId88"/>
                <a:stretch>
                  <a:fillRect/>
                </a:stretch>
              </p:blipFill>
              <p:spPr>
                <a:xfrm>
                  <a:off x="1714335" y="300612"/>
                  <a:ext cx="2695721" cy="177729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9" name="Ink 128">
                  <a:extLst>
                    <a:ext uri="{FF2B5EF4-FFF2-40B4-BE49-F238E27FC236}">
                      <a16:creationId xmlns:a16="http://schemas.microsoft.com/office/drawing/2014/main" id="{2D8E5314-6DB1-0243-3FB7-C92F1C5ADC79}"/>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30" name="Ink 129">
                  <a:extLst>
                    <a:ext uri="{FF2B5EF4-FFF2-40B4-BE49-F238E27FC236}">
                      <a16:creationId xmlns:a16="http://schemas.microsoft.com/office/drawing/2014/main" id="{6BD3EE2A-57CC-66B3-8BA2-E51D3029B2FC}"/>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31" name="TextBox 130">
            <a:extLst>
              <a:ext uri="{FF2B5EF4-FFF2-40B4-BE49-F238E27FC236}">
                <a16:creationId xmlns:a16="http://schemas.microsoft.com/office/drawing/2014/main" id="{8F72BC16-FD8A-1D7F-000B-14C63968D70C}"/>
              </a:ext>
            </a:extLst>
          </p:cNvPr>
          <p:cNvSpPr txBox="1"/>
          <p:nvPr/>
        </p:nvSpPr>
        <p:spPr>
          <a:xfrm>
            <a:off x="-74407" y="781418"/>
            <a:ext cx="2936188" cy="475771"/>
          </a:xfrm>
          <a:prstGeom prst="rect">
            <a:avLst/>
          </a:prstGeom>
          <a:noFill/>
        </p:spPr>
        <p:txBody>
          <a:bodyPr wrap="none" rtlCol="0">
            <a:spAutoFit/>
          </a:bodyPr>
          <a:lstStyle/>
          <a:p>
            <a:pPr algn="ctr"/>
            <a:r>
              <a:rPr lang="sr-Cyrl-RS" sz="1246" b="1" cap="small" dirty="0"/>
              <a:t>Графичко појашњење</a:t>
            </a:r>
            <a:r>
              <a:rPr lang="en-US" sz="1246" b="1" cap="small" dirty="0"/>
              <a:t> </a:t>
            </a:r>
            <a:r>
              <a:rPr lang="sr-Cyrl-RS" sz="1246" b="1" cap="small" dirty="0"/>
              <a:t>елемената клизишта</a:t>
            </a:r>
          </a:p>
          <a:p>
            <a:pPr algn="ctr"/>
            <a:r>
              <a:rPr lang="en-US" sz="1246" cap="small" dirty="0"/>
              <a:t>Graphical explanation of landslide elements</a:t>
            </a:r>
            <a:endParaRPr lang="sr-Cyrl-RS" sz="1246" cap="small" dirty="0"/>
          </a:p>
        </p:txBody>
      </p:sp>
      <p:sp>
        <p:nvSpPr>
          <p:cNvPr id="132" name="TextBox 131">
            <a:extLst>
              <a:ext uri="{FF2B5EF4-FFF2-40B4-BE49-F238E27FC236}">
                <a16:creationId xmlns:a16="http://schemas.microsoft.com/office/drawing/2014/main" id="{9E262EE5-0EA9-5BBB-A3C5-B2D030500D6B}"/>
              </a:ext>
            </a:extLst>
          </p:cNvPr>
          <p:cNvSpPr txBox="1"/>
          <p:nvPr/>
        </p:nvSpPr>
        <p:spPr>
          <a:xfrm>
            <a:off x="-104545" y="5873412"/>
            <a:ext cx="2535181" cy="859210"/>
          </a:xfrm>
          <a:prstGeom prst="rect">
            <a:avLst/>
          </a:prstGeom>
          <a:noFill/>
        </p:spPr>
        <p:txBody>
          <a:bodyPr wrap="none" rtlCol="0">
            <a:spAutoFit/>
          </a:bodyPr>
          <a:lstStyle/>
          <a:p>
            <a:pPr algn="ctr"/>
            <a:r>
              <a:rPr lang="sr-Cyrl-RS" sz="1246" b="1" cap="small" dirty="0"/>
              <a:t>Квантитативни елементи клизишта</a:t>
            </a:r>
          </a:p>
          <a:p>
            <a:pPr algn="ctr"/>
            <a:r>
              <a:rPr lang="sr-Cyrl-RS" sz="1246" b="1" cap="small" dirty="0"/>
              <a:t>(видети графичко појашњење)</a:t>
            </a:r>
            <a:endParaRPr lang="en-US" sz="1246" b="1" cap="small" dirty="0"/>
          </a:p>
          <a:p>
            <a:pPr algn="ctr"/>
            <a:r>
              <a:rPr lang="en-US" sz="1246" cap="small" dirty="0"/>
              <a:t>Landslide quantitative elements</a:t>
            </a:r>
            <a:br>
              <a:rPr lang="en-US" sz="1246" cap="small" dirty="0"/>
            </a:br>
            <a:r>
              <a:rPr lang="en-US" sz="1246" cap="small" dirty="0"/>
              <a:t>(check graphical explanation)</a:t>
            </a:r>
            <a:endParaRPr lang="sr-Cyrl-RS" sz="1246" cap="small" dirty="0"/>
          </a:p>
        </p:txBody>
      </p:sp>
      <p:sp>
        <p:nvSpPr>
          <p:cNvPr id="133" name="Rectangle 132">
            <a:extLst>
              <a:ext uri="{FF2B5EF4-FFF2-40B4-BE49-F238E27FC236}">
                <a16:creationId xmlns:a16="http://schemas.microsoft.com/office/drawing/2014/main" id="{829EFBC4-42C9-1CCD-2C3A-3C88EDC4650A}"/>
              </a:ext>
            </a:extLst>
          </p:cNvPr>
          <p:cNvSpPr/>
          <p:nvPr/>
        </p:nvSpPr>
        <p:spPr>
          <a:xfrm>
            <a:off x="957995" y="3735978"/>
            <a:ext cx="2262123" cy="145205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E64F6C8-6F18-4808-CC89-14D21C9E197C}"/>
              </a:ext>
            </a:extLst>
          </p:cNvPr>
          <p:cNvSpPr txBox="1"/>
          <p:nvPr/>
        </p:nvSpPr>
        <p:spPr>
          <a:xfrm>
            <a:off x="3453483" y="768635"/>
            <a:ext cx="2588690" cy="475771"/>
          </a:xfrm>
          <a:prstGeom prst="rect">
            <a:avLst/>
          </a:prstGeom>
          <a:noFill/>
        </p:spPr>
        <p:txBody>
          <a:bodyPr wrap="square" rtlCol="0">
            <a:spAutoFit/>
          </a:bodyPr>
          <a:lstStyle/>
          <a:p>
            <a:pPr algn="ctr"/>
            <a:r>
              <a:rPr lang="sr-Cyrl-RS" sz="1246" b="1" cap="small" dirty="0"/>
              <a:t>Квалитативни</a:t>
            </a:r>
            <a:r>
              <a:rPr lang="en-US" sz="1246" b="1" cap="small" dirty="0"/>
              <a:t> </a:t>
            </a:r>
            <a:r>
              <a:rPr lang="sr-Cyrl-RS" sz="1246" b="1" cap="small" dirty="0"/>
              <a:t>елементи клизишта</a:t>
            </a:r>
            <a:endParaRPr lang="en-US" sz="1246" b="1" cap="small" dirty="0"/>
          </a:p>
          <a:p>
            <a:pPr algn="ctr"/>
            <a:r>
              <a:rPr lang="en-US" sz="1246" cap="small" dirty="0"/>
              <a:t>landslide qualitative</a:t>
            </a:r>
            <a:r>
              <a:rPr lang="sr-Cyrl-RS" sz="1246" cap="small" dirty="0"/>
              <a:t> </a:t>
            </a:r>
            <a:r>
              <a:rPr lang="en-US" sz="1246" cap="small" dirty="0"/>
              <a:t>elements</a:t>
            </a:r>
            <a:endParaRPr lang="sr-Cyrl-RS" sz="1246" cap="small" dirty="0"/>
          </a:p>
        </p:txBody>
      </p:sp>
      <p:sp>
        <p:nvSpPr>
          <p:cNvPr id="135" name="TextBox 134">
            <a:extLst>
              <a:ext uri="{FF2B5EF4-FFF2-40B4-BE49-F238E27FC236}">
                <a16:creationId xmlns:a16="http://schemas.microsoft.com/office/drawing/2014/main" id="{FECCC14C-90BE-1596-9134-DFE3440B0B5F}"/>
              </a:ext>
            </a:extLst>
          </p:cNvPr>
          <p:cNvSpPr txBox="1"/>
          <p:nvPr/>
        </p:nvSpPr>
        <p:spPr>
          <a:xfrm>
            <a:off x="2559231" y="5873412"/>
            <a:ext cx="1969064" cy="859210"/>
          </a:xfrm>
          <a:prstGeom prst="rect">
            <a:avLst/>
          </a:prstGeom>
          <a:noFill/>
        </p:spPr>
        <p:txBody>
          <a:bodyPr wrap="none" rtlCol="0">
            <a:spAutoFit/>
          </a:bodyPr>
          <a:lstStyle/>
          <a:p>
            <a:pPr algn="ctr"/>
            <a:r>
              <a:rPr lang="sr-Cyrl-RS" sz="1246" b="1" cap="small" dirty="0"/>
              <a:t>Да/Не клизач </a:t>
            </a:r>
          </a:p>
          <a:p>
            <a:pPr algn="ctr"/>
            <a:r>
              <a:rPr lang="sr-Cyrl-RS" sz="1246" b="1" cap="small" dirty="0"/>
              <a:t>(отвара ново поље за унос)</a:t>
            </a:r>
          </a:p>
          <a:p>
            <a:pPr algn="ctr"/>
            <a:r>
              <a:rPr lang="en-US" sz="1246" cap="small" dirty="0"/>
              <a:t>Yes/No slider</a:t>
            </a:r>
            <a:br>
              <a:rPr lang="en-US" sz="1246" b="1" cap="small" dirty="0"/>
            </a:br>
            <a:r>
              <a:rPr lang="en-US" sz="1246" cap="small" dirty="0"/>
              <a:t>(initiate new field for entry)</a:t>
            </a:r>
            <a:endParaRPr lang="sr-Cyrl-RS" sz="1246" cap="small" dirty="0"/>
          </a:p>
        </p:txBody>
      </p:sp>
      <p:sp>
        <p:nvSpPr>
          <p:cNvPr id="136" name="TextBox 135">
            <a:extLst>
              <a:ext uri="{FF2B5EF4-FFF2-40B4-BE49-F238E27FC236}">
                <a16:creationId xmlns:a16="http://schemas.microsoft.com/office/drawing/2014/main" id="{914C753A-5B86-C2F5-C116-8823213EB37E}"/>
              </a:ext>
            </a:extLst>
          </p:cNvPr>
          <p:cNvSpPr txBox="1"/>
          <p:nvPr/>
        </p:nvSpPr>
        <p:spPr>
          <a:xfrm>
            <a:off x="4865882" y="6113739"/>
            <a:ext cx="2588690" cy="475771"/>
          </a:xfrm>
          <a:prstGeom prst="rect">
            <a:avLst/>
          </a:prstGeom>
          <a:noFill/>
        </p:spPr>
        <p:txBody>
          <a:bodyPr wrap="square" rtlCol="0">
            <a:spAutoFit/>
          </a:bodyPr>
          <a:lstStyle/>
          <a:p>
            <a:pPr algn="ctr"/>
            <a:r>
              <a:rPr lang="sr-Cyrl-RS" sz="1246" b="1" cap="small" dirty="0"/>
              <a:t>Поља за унос датума и износа</a:t>
            </a:r>
          </a:p>
          <a:p>
            <a:pPr algn="ctr"/>
            <a:r>
              <a:rPr lang="en-US" sz="1246" cap="small" dirty="0"/>
              <a:t>Fields for date and repair value entry</a:t>
            </a:r>
            <a:endParaRPr lang="sr-Cyrl-RS" sz="1246" cap="small" dirty="0"/>
          </a:p>
        </p:txBody>
      </p:sp>
      <p:pic>
        <p:nvPicPr>
          <p:cNvPr id="140" name="Picture 139">
            <a:extLst>
              <a:ext uri="{FF2B5EF4-FFF2-40B4-BE49-F238E27FC236}">
                <a16:creationId xmlns:a16="http://schemas.microsoft.com/office/drawing/2014/main" id="{20F97FCA-D3D0-5A7E-3473-D5B0075ABD30}"/>
              </a:ext>
            </a:extLst>
          </p:cNvPr>
          <p:cNvPicPr>
            <a:picLocks noChangeAspect="1"/>
          </p:cNvPicPr>
          <p:nvPr/>
        </p:nvPicPr>
        <p:blipFill rotWithShape="1">
          <a:blip r:embed="rId91"/>
          <a:srcRect l="-475" t="52294" r="58573" b="21105"/>
          <a:stretch/>
        </p:blipFill>
        <p:spPr>
          <a:xfrm>
            <a:off x="6590027" y="1019303"/>
            <a:ext cx="866896" cy="1192401"/>
          </a:xfrm>
          <a:prstGeom prst="rect">
            <a:avLst/>
          </a:prstGeom>
          <a:effectLst>
            <a:outerShdw blurRad="50800" dist="38100" dir="2700000" algn="tl" rotWithShape="0">
              <a:prstClr val="black">
                <a:alpha val="40000"/>
              </a:prstClr>
            </a:outerShdw>
          </a:effectLst>
        </p:spPr>
      </p:pic>
      <p:pic>
        <p:nvPicPr>
          <p:cNvPr id="141" name="Picture 140">
            <a:extLst>
              <a:ext uri="{FF2B5EF4-FFF2-40B4-BE49-F238E27FC236}">
                <a16:creationId xmlns:a16="http://schemas.microsoft.com/office/drawing/2014/main" id="{F384C387-02F3-E3C6-133D-4A795CAC8843}"/>
              </a:ext>
            </a:extLst>
          </p:cNvPr>
          <p:cNvPicPr>
            <a:picLocks noChangeAspect="1"/>
          </p:cNvPicPr>
          <p:nvPr/>
        </p:nvPicPr>
        <p:blipFill rotWithShape="1">
          <a:blip r:embed="rId91"/>
          <a:srcRect l="33353" t="38477" r="32682" b="47641"/>
          <a:stretch/>
        </p:blipFill>
        <p:spPr>
          <a:xfrm>
            <a:off x="6627243" y="2430984"/>
            <a:ext cx="802046" cy="710238"/>
          </a:xfrm>
          <a:prstGeom prst="rect">
            <a:avLst/>
          </a:prstGeom>
          <a:effectLst>
            <a:outerShdw blurRad="50800" dist="38100" dir="2700000" algn="tl" rotWithShape="0">
              <a:prstClr val="black">
                <a:alpha val="40000"/>
              </a:prstClr>
            </a:outerShdw>
          </a:effectLst>
        </p:spPr>
      </p:pic>
      <p:sp>
        <p:nvSpPr>
          <p:cNvPr id="142" name="TextBox 141">
            <a:extLst>
              <a:ext uri="{FF2B5EF4-FFF2-40B4-BE49-F238E27FC236}">
                <a16:creationId xmlns:a16="http://schemas.microsoft.com/office/drawing/2014/main" id="{6A9FE22A-5E69-A598-D9CA-E6AF78092C79}"/>
              </a:ext>
            </a:extLst>
          </p:cNvPr>
          <p:cNvSpPr txBox="1"/>
          <p:nvPr/>
        </p:nvSpPr>
        <p:spPr>
          <a:xfrm>
            <a:off x="7138178" y="3288918"/>
            <a:ext cx="1875036" cy="475771"/>
          </a:xfrm>
          <a:prstGeom prst="rect">
            <a:avLst/>
          </a:prstGeom>
          <a:noFill/>
        </p:spPr>
        <p:txBody>
          <a:bodyPr wrap="square" rtlCol="0">
            <a:spAutoFit/>
          </a:bodyPr>
          <a:lstStyle/>
          <a:p>
            <a:pPr algn="ctr"/>
            <a:r>
              <a:rPr lang="sr-Cyrl-RS" sz="1246" b="1" cap="small" dirty="0"/>
              <a:t>Прескочи унос у панелу</a:t>
            </a:r>
          </a:p>
          <a:p>
            <a:pPr algn="ctr"/>
            <a:r>
              <a:rPr lang="en-US" sz="1246" cap="small" dirty="0"/>
              <a:t>Skip entry for this panel</a:t>
            </a:r>
            <a:endParaRPr lang="sr-Cyrl-RS" sz="1246" cap="small" dirty="0"/>
          </a:p>
        </p:txBody>
      </p:sp>
      <p:sp>
        <p:nvSpPr>
          <p:cNvPr id="143" name="TextBox 142">
            <a:extLst>
              <a:ext uri="{FF2B5EF4-FFF2-40B4-BE49-F238E27FC236}">
                <a16:creationId xmlns:a16="http://schemas.microsoft.com/office/drawing/2014/main" id="{4F7E6F9D-BDDB-F478-F917-AFECB936DE90}"/>
              </a:ext>
            </a:extLst>
          </p:cNvPr>
          <p:cNvSpPr txBox="1"/>
          <p:nvPr/>
        </p:nvSpPr>
        <p:spPr>
          <a:xfrm>
            <a:off x="8689637" y="2972938"/>
            <a:ext cx="126816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sp>
        <p:nvSpPr>
          <p:cNvPr id="145" name="TextBox 144">
            <a:extLst>
              <a:ext uri="{FF2B5EF4-FFF2-40B4-BE49-F238E27FC236}">
                <a16:creationId xmlns:a16="http://schemas.microsoft.com/office/drawing/2014/main" id="{302AD539-0531-431A-2239-BC773830CC9C}"/>
              </a:ext>
            </a:extLst>
          </p:cNvPr>
          <p:cNvSpPr txBox="1"/>
          <p:nvPr/>
        </p:nvSpPr>
        <p:spPr>
          <a:xfrm>
            <a:off x="6485834" y="5363600"/>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7429289" y="5994933"/>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47" name="TextBox 146">
            <a:extLst>
              <a:ext uri="{FF2B5EF4-FFF2-40B4-BE49-F238E27FC236}">
                <a16:creationId xmlns:a16="http://schemas.microsoft.com/office/drawing/2014/main" id="{09335127-FC1D-3E41-43D8-B7DB992DEF53}"/>
              </a:ext>
            </a:extLst>
          </p:cNvPr>
          <p:cNvSpPr txBox="1"/>
          <p:nvPr/>
        </p:nvSpPr>
        <p:spPr>
          <a:xfrm>
            <a:off x="8545585" y="5570204"/>
            <a:ext cx="1454392" cy="475771"/>
          </a:xfrm>
          <a:prstGeom prst="rect">
            <a:avLst/>
          </a:prstGeom>
          <a:noFill/>
        </p:spPr>
        <p:txBody>
          <a:bodyPr wrap="square" rtlCol="0">
            <a:spAutoFit/>
          </a:bodyPr>
          <a:lstStyle/>
          <a:p>
            <a:pPr algn="ctr"/>
            <a:r>
              <a:rPr lang="sr-Cyrl-RS" sz="1246" b="1" cap="small" dirty="0"/>
              <a:t>Додај опсервацију</a:t>
            </a:r>
          </a:p>
          <a:p>
            <a:pPr algn="ctr"/>
            <a:r>
              <a:rPr lang="en-US" sz="1246" cap="small" dirty="0"/>
              <a:t>Add observation</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7204078" y="2191667"/>
            <a:ext cx="2075812" cy="475771"/>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sp>
        <p:nvSpPr>
          <p:cNvPr id="138" name="TextBox 137">
            <a:extLst>
              <a:ext uri="{FF2B5EF4-FFF2-40B4-BE49-F238E27FC236}">
                <a16:creationId xmlns:a16="http://schemas.microsoft.com/office/drawing/2014/main" id="{6E6D358C-B50D-B1CA-3163-0981C6247DAF}"/>
              </a:ext>
            </a:extLst>
          </p:cNvPr>
          <p:cNvSpPr txBox="1"/>
          <p:nvPr/>
        </p:nvSpPr>
        <p:spPr>
          <a:xfrm>
            <a:off x="7194365" y="743991"/>
            <a:ext cx="1775480" cy="475771"/>
          </a:xfrm>
          <a:prstGeom prst="rect">
            <a:avLst/>
          </a:prstGeom>
          <a:noFill/>
        </p:spPr>
        <p:txBody>
          <a:bodyPr wrap="square" rtlCol="0">
            <a:spAutoFit/>
          </a:bodyPr>
          <a:lstStyle/>
          <a:p>
            <a:pPr algn="ctr"/>
            <a:r>
              <a:rPr lang="sr-Cyrl-RS" sz="1246" b="1" cap="small" dirty="0"/>
              <a:t>Одабир више опција</a:t>
            </a:r>
          </a:p>
          <a:p>
            <a:pPr algn="ctr"/>
            <a:r>
              <a:rPr lang="sr-Latn-RS" sz="1246" cap="small" dirty="0"/>
              <a:t>Multiple </a:t>
            </a:r>
            <a:r>
              <a:rPr lang="sr-Latn-RS" sz="1246" cap="small" dirty="0" err="1"/>
              <a:t>check</a:t>
            </a:r>
            <a:r>
              <a:rPr lang="sr-Latn-RS" sz="1246" cap="small" dirty="0"/>
              <a:t> list</a:t>
            </a:r>
            <a:endParaRPr lang="sr-Cyrl-RS" sz="1246" cap="small" dirty="0"/>
          </a:p>
        </p:txBody>
      </p:sp>
      <p:sp>
        <p:nvSpPr>
          <p:cNvPr id="149" name="TextBox 148">
            <a:extLst>
              <a:ext uri="{FF2B5EF4-FFF2-40B4-BE49-F238E27FC236}">
                <a16:creationId xmlns:a16="http://schemas.microsoft.com/office/drawing/2014/main" id="{CE3C59ED-8F9F-CDBD-0359-7B2748EEC351}"/>
              </a:ext>
            </a:extLst>
          </p:cNvPr>
          <p:cNvSpPr txBox="1"/>
          <p:nvPr/>
        </p:nvSpPr>
        <p:spPr>
          <a:xfrm>
            <a:off x="7747452" y="1458229"/>
            <a:ext cx="1574984"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sp>
        <p:nvSpPr>
          <p:cNvPr id="150" name="Rectangle 149">
            <a:extLst>
              <a:ext uri="{FF2B5EF4-FFF2-40B4-BE49-F238E27FC236}">
                <a16:creationId xmlns:a16="http://schemas.microsoft.com/office/drawing/2014/main" id="{6E0C5E9E-422E-9EF7-F989-566D7985124D}"/>
              </a:ext>
            </a:extLst>
          </p:cNvPr>
          <p:cNvSpPr/>
          <p:nvPr/>
        </p:nvSpPr>
        <p:spPr>
          <a:xfrm>
            <a:off x="7865345" y="1396988"/>
            <a:ext cx="1344223" cy="58901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93671351-9FD5-8E70-33DF-8201791D7678}"/>
              </a:ext>
            </a:extLst>
          </p:cNvPr>
          <p:cNvCxnSpPr>
            <a:cxnSpLocks/>
          </p:cNvCxnSpPr>
          <p:nvPr/>
        </p:nvCxnSpPr>
        <p:spPr>
          <a:xfrm>
            <a:off x="3716965" y="1251877"/>
            <a:ext cx="0" cy="4523218"/>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01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 name="Rectangle 149">
            <a:extLst>
              <a:ext uri="{FF2B5EF4-FFF2-40B4-BE49-F238E27FC236}">
                <a16:creationId xmlns:a16="http://schemas.microsoft.com/office/drawing/2014/main" id="{6E0C5E9E-422E-9EF7-F989-566D7985124D}"/>
              </a:ext>
            </a:extLst>
          </p:cNvPr>
          <p:cNvSpPr/>
          <p:nvPr/>
        </p:nvSpPr>
        <p:spPr>
          <a:xfrm>
            <a:off x="3623387" y="2193426"/>
            <a:ext cx="1344223" cy="589014"/>
          </a:xfrm>
          <a:prstGeom prst="rect">
            <a:avLst/>
          </a:prstGeom>
          <a:solidFill>
            <a:schemeClr val="bg1"/>
          </a:solid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413B36-5AE3-A6F8-8AE9-FCC86CAA2063}"/>
              </a:ext>
            </a:extLst>
          </p:cNvPr>
          <p:cNvPicPr>
            <a:picLocks noChangeAspect="1"/>
          </p:cNvPicPr>
          <p:nvPr/>
        </p:nvPicPr>
        <p:blipFill rotWithShape="1">
          <a:blip r:embed="rId2"/>
          <a:srcRect l="705" t="44844" r="-705" b="2202"/>
          <a:stretch/>
        </p:blipFill>
        <p:spPr>
          <a:xfrm>
            <a:off x="5481966" y="1346766"/>
            <a:ext cx="2118551" cy="4154998"/>
          </a:xfrm>
          <a:prstGeom prst="rect">
            <a:avLst/>
          </a:prstGeom>
        </p:spPr>
      </p:pic>
      <p:pic>
        <p:nvPicPr>
          <p:cNvPr id="3" name="Picture 2">
            <a:extLst>
              <a:ext uri="{FF2B5EF4-FFF2-40B4-BE49-F238E27FC236}">
                <a16:creationId xmlns:a16="http://schemas.microsoft.com/office/drawing/2014/main" id="{1CFED481-D94A-E94E-F336-747D7855DDCE}"/>
              </a:ext>
            </a:extLst>
          </p:cNvPr>
          <p:cNvPicPr>
            <a:picLocks noChangeAspect="1"/>
          </p:cNvPicPr>
          <p:nvPr/>
        </p:nvPicPr>
        <p:blipFill rotWithShape="1">
          <a:blip r:embed="rId2"/>
          <a:srcRect l="705" t="2397" r="-705" b="44418"/>
          <a:stretch/>
        </p:blipFill>
        <p:spPr>
          <a:xfrm>
            <a:off x="1026639" y="1396988"/>
            <a:ext cx="2118551" cy="4173216"/>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513" y="1296695"/>
            <a:ext cx="2243413" cy="4403111"/>
          </a:xfrm>
          <a:prstGeom prst="rect">
            <a:avLst/>
          </a:prstGeom>
        </p:spPr>
      </p:pic>
      <p:pic>
        <p:nvPicPr>
          <p:cNvPr id="71" name="Picture 70" descr="A black screen with a black background&#10;&#10;Description automatically generated">
            <a:extLst>
              <a:ext uri="{FF2B5EF4-FFF2-40B4-BE49-F238E27FC236}">
                <a16:creationId xmlns:a16="http://schemas.microsoft.com/office/drawing/2014/main" id="{D547E984-387B-7169-8B6E-76555E65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142" y="1257189"/>
            <a:ext cx="2243413"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7200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2976584" cy="707886"/>
          </a:xfrm>
          <a:prstGeom prst="rect">
            <a:avLst/>
          </a:prstGeom>
          <a:noFill/>
        </p:spPr>
        <p:txBody>
          <a:bodyPr wrap="none" rtlCol="0">
            <a:spAutoFit/>
          </a:bodyPr>
          <a:lstStyle/>
          <a:p>
            <a:r>
              <a:rPr lang="sr-Cyrl-RS" sz="2000" b="1" cap="all" dirty="0">
                <a:solidFill>
                  <a:schemeClr val="bg1"/>
                </a:solidFill>
              </a:rPr>
              <a:t>Панел за унос одрона</a:t>
            </a:r>
          </a:p>
          <a:p>
            <a:r>
              <a:rPr lang="en-US" sz="2000" cap="all" dirty="0">
                <a:solidFill>
                  <a:schemeClr val="bg1"/>
                </a:solidFill>
              </a:rPr>
              <a:t>New rockfall panel</a:t>
            </a:r>
            <a:endParaRPr lang="sr-Cyrl-RS" cap="all" dirty="0">
              <a:solidFill>
                <a:schemeClr val="bg1"/>
              </a:solidFill>
            </a:endParaRPr>
          </a:p>
        </p:txBody>
      </p:sp>
      <p:grpSp>
        <p:nvGrpSpPr>
          <p:cNvPr id="79" name="Group 78">
            <a:extLst>
              <a:ext uri="{FF2B5EF4-FFF2-40B4-BE49-F238E27FC236}">
                <a16:creationId xmlns:a16="http://schemas.microsoft.com/office/drawing/2014/main" id="{4691898F-7BF0-32C7-B690-F0B06C79A379}"/>
              </a:ext>
            </a:extLst>
          </p:cNvPr>
          <p:cNvGrpSpPr/>
          <p:nvPr/>
        </p:nvGrpSpPr>
        <p:grpSpPr>
          <a:xfrm rot="16598263">
            <a:off x="537217" y="1530159"/>
            <a:ext cx="929140" cy="626518"/>
            <a:chOff x="1765775" y="310481"/>
            <a:chExt cx="2655444" cy="1731148"/>
          </a:xfrm>
        </p:grpSpPr>
        <mc:AlternateContent xmlns:mc="http://schemas.openxmlformats.org/markup-compatibility/2006" xmlns:p14="http://schemas.microsoft.com/office/powerpoint/2010/main">
          <mc:Choice Requires="p14">
            <p:contentPart p14:bwMode="auto" r:id="rId4">
              <p14:nvContentPartPr>
                <p14:cNvPr id="80" name="Ink 79">
                  <a:extLst>
                    <a:ext uri="{FF2B5EF4-FFF2-40B4-BE49-F238E27FC236}">
                      <a16:creationId xmlns:a16="http://schemas.microsoft.com/office/drawing/2014/main" id="{C3596C5A-AF30-FC45-F595-849860E49995}"/>
                    </a:ext>
                  </a:extLst>
                </p14:cNvPr>
                <p14:cNvContentPartPr/>
                <p14:nvPr/>
              </p14:nvContentPartPr>
              <p14:xfrm>
                <a:off x="1765776" y="310481"/>
                <a:ext cx="2655443" cy="1718688"/>
              </p14:xfrm>
            </p:contentPart>
          </mc:Choice>
          <mc:Fallback xmlns="">
            <p:pic>
              <p:nvPicPr>
                <p:cNvPr id="80" name="Ink 79">
                  <a:extLst>
                    <a:ext uri="{FF2B5EF4-FFF2-40B4-BE49-F238E27FC236}">
                      <a16:creationId xmlns:a16="http://schemas.microsoft.com/office/drawing/2014/main" id="{C3596C5A-AF30-FC45-F595-849860E49995}"/>
                    </a:ext>
                  </a:extLst>
                </p:cNvPr>
                <p:cNvPicPr/>
                <p:nvPr/>
              </p:nvPicPr>
              <p:blipFill>
                <a:blip r:embed="rId5"/>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1" name="Ink 80">
                  <a:extLst>
                    <a:ext uri="{FF2B5EF4-FFF2-40B4-BE49-F238E27FC236}">
                      <a16:creationId xmlns:a16="http://schemas.microsoft.com/office/drawing/2014/main" id="{164EB0F3-6748-2363-F495-62B3ECE24C43}"/>
                    </a:ext>
                  </a:extLst>
                </p14:cNvPr>
                <p14:cNvContentPartPr/>
                <p14:nvPr/>
              </p14:nvContentPartPr>
              <p14:xfrm>
                <a:off x="1770094" y="1611550"/>
                <a:ext cx="109029" cy="392417"/>
              </p14:xfrm>
            </p:contentPart>
          </mc:Choice>
          <mc:Fallback xmlns="">
            <p:pic>
              <p:nvPicPr>
                <p:cNvPr id="81" name="Ink 80">
                  <a:extLst>
                    <a:ext uri="{FF2B5EF4-FFF2-40B4-BE49-F238E27FC236}">
                      <a16:creationId xmlns:a16="http://schemas.microsoft.com/office/drawing/2014/main" id="{164EB0F3-6748-2363-F495-62B3ECE24C4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2" name="Ink 81">
                  <a:extLst>
                    <a:ext uri="{FF2B5EF4-FFF2-40B4-BE49-F238E27FC236}">
                      <a16:creationId xmlns:a16="http://schemas.microsoft.com/office/drawing/2014/main" id="{EA3F81BC-A15A-DC68-F862-4B47B185687C}"/>
                    </a:ext>
                  </a:extLst>
                </p14:cNvPr>
                <p14:cNvContentPartPr/>
                <p14:nvPr/>
              </p14:nvContentPartPr>
              <p14:xfrm>
                <a:off x="1765775" y="2041269"/>
                <a:ext cx="424801" cy="360"/>
              </p14:xfrm>
            </p:contentPart>
          </mc:Choice>
          <mc:Fallback xmlns="">
            <p:pic>
              <p:nvPicPr>
                <p:cNvPr id="82" name="Ink 81">
                  <a:extLst>
                    <a:ext uri="{FF2B5EF4-FFF2-40B4-BE49-F238E27FC236}">
                      <a16:creationId xmlns:a16="http://schemas.microsoft.com/office/drawing/2014/main" id="{EA3F81BC-A15A-DC68-F862-4B47B185687C}"/>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83" name="Group 82">
            <a:extLst>
              <a:ext uri="{FF2B5EF4-FFF2-40B4-BE49-F238E27FC236}">
                <a16:creationId xmlns:a16="http://schemas.microsoft.com/office/drawing/2014/main" id="{ED6B795C-3388-DD97-7CA8-F9EA846F2574}"/>
              </a:ext>
            </a:extLst>
          </p:cNvPr>
          <p:cNvGrpSpPr/>
          <p:nvPr/>
        </p:nvGrpSpPr>
        <p:grpSpPr>
          <a:xfrm rot="8185908">
            <a:off x="107140" y="4613002"/>
            <a:ext cx="1234610" cy="831127"/>
            <a:chOff x="1765775" y="-197871"/>
            <a:chExt cx="3440872" cy="2239500"/>
          </a:xfrm>
        </p:grpSpPr>
        <mc:AlternateContent xmlns:mc="http://schemas.openxmlformats.org/markup-compatibility/2006" xmlns:p14="http://schemas.microsoft.com/office/powerpoint/2010/main">
          <mc:Choice Requires="p14">
            <p:contentPart p14:bwMode="auto" r:id="rId10">
              <p14:nvContentPartPr>
                <p14:cNvPr id="84" name="Ink 83">
                  <a:extLst>
                    <a:ext uri="{FF2B5EF4-FFF2-40B4-BE49-F238E27FC236}">
                      <a16:creationId xmlns:a16="http://schemas.microsoft.com/office/drawing/2014/main" id="{C2482318-C1B9-D55D-F114-0F49B324F4F0}"/>
                    </a:ext>
                  </a:extLst>
                </p14:cNvPr>
                <p14:cNvContentPartPr/>
                <p14:nvPr/>
              </p14:nvContentPartPr>
              <p14:xfrm>
                <a:off x="1765776" y="-197871"/>
                <a:ext cx="3440871" cy="2227042"/>
              </p14:xfrm>
            </p:contentPart>
          </mc:Choice>
          <mc:Fallback xmlns="">
            <p:pic>
              <p:nvPicPr>
                <p:cNvPr id="84" name="Ink 83">
                  <a:extLst>
                    <a:ext uri="{FF2B5EF4-FFF2-40B4-BE49-F238E27FC236}">
                      <a16:creationId xmlns:a16="http://schemas.microsoft.com/office/drawing/2014/main" id="{C2482318-C1B9-D55D-F114-0F49B324F4F0}"/>
                    </a:ext>
                  </a:extLst>
                </p:cNvPr>
                <p:cNvPicPr/>
                <p:nvPr/>
              </p:nvPicPr>
              <p:blipFill>
                <a:blip r:embed="rId11"/>
                <a:stretch>
                  <a:fillRect/>
                </a:stretch>
              </p:blipFill>
              <p:spPr>
                <a:xfrm>
                  <a:off x="1715618" y="-246369"/>
                  <a:ext cx="3540185" cy="232306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5" name="Ink 84">
                  <a:extLst>
                    <a:ext uri="{FF2B5EF4-FFF2-40B4-BE49-F238E27FC236}">
                      <a16:creationId xmlns:a16="http://schemas.microsoft.com/office/drawing/2014/main" id="{E0FA02FD-A724-3081-7AF7-FE465D4EFA92}"/>
                    </a:ext>
                  </a:extLst>
                </p14:cNvPr>
                <p14:cNvContentPartPr/>
                <p14:nvPr/>
              </p14:nvContentPartPr>
              <p14:xfrm>
                <a:off x="1770094" y="1611550"/>
                <a:ext cx="109029" cy="392417"/>
              </p14:xfrm>
            </p:contentPart>
          </mc:Choice>
          <mc:Fallback xmlns="">
            <p:pic>
              <p:nvPicPr>
                <p:cNvPr id="85" name="Ink 84">
                  <a:extLst>
                    <a:ext uri="{FF2B5EF4-FFF2-40B4-BE49-F238E27FC236}">
                      <a16:creationId xmlns:a16="http://schemas.microsoft.com/office/drawing/2014/main" id="{E0FA02FD-A724-3081-7AF7-FE465D4EFA92}"/>
                    </a:ext>
                  </a:extLst>
                </p:cNvPr>
                <p:cNvPicPr/>
                <p:nvPr/>
              </p:nvPicPr>
              <p:blipFill>
                <a:blip r:embed="rId13"/>
                <a:stretch>
                  <a:fillRect/>
                </a:stretch>
              </p:blipFill>
              <p:spPr>
                <a:xfrm>
                  <a:off x="1720081" y="1563103"/>
                  <a:ext cx="208055" cy="48834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6" name="Ink 85">
                  <a:extLst>
                    <a:ext uri="{FF2B5EF4-FFF2-40B4-BE49-F238E27FC236}">
                      <a16:creationId xmlns:a16="http://schemas.microsoft.com/office/drawing/2014/main" id="{564EBB16-BDC4-79F2-3F5B-592DACAA9235}"/>
                    </a:ext>
                  </a:extLst>
                </p14:cNvPr>
                <p14:cNvContentPartPr/>
                <p14:nvPr/>
              </p14:nvContentPartPr>
              <p14:xfrm>
                <a:off x="1765775" y="2041269"/>
                <a:ext cx="424801" cy="360"/>
              </p14:xfrm>
            </p:contentPart>
          </mc:Choice>
          <mc:Fallback xmlns="">
            <p:pic>
              <p:nvPicPr>
                <p:cNvPr id="86" name="Ink 85">
                  <a:extLst>
                    <a:ext uri="{FF2B5EF4-FFF2-40B4-BE49-F238E27FC236}">
                      <a16:creationId xmlns:a16="http://schemas.microsoft.com/office/drawing/2014/main" id="{564EBB16-BDC4-79F2-3F5B-592DACAA9235}"/>
                    </a:ext>
                  </a:extLst>
                </p:cNvPr>
                <p:cNvPicPr/>
                <p:nvPr/>
              </p:nvPicPr>
              <p:blipFill>
                <a:blip r:embed="rId15"/>
                <a:stretch>
                  <a:fillRect/>
                </a:stretch>
              </p:blipFill>
              <p:spPr>
                <a:xfrm>
                  <a:off x="1715798" y="2023269"/>
                  <a:ext cx="523755" cy="36000"/>
                </a:xfrm>
                <a:prstGeom prst="rect">
                  <a:avLst/>
                </a:prstGeom>
              </p:spPr>
            </p:pic>
          </mc:Fallback>
        </mc:AlternateContent>
      </p:grpSp>
      <p:grpSp>
        <p:nvGrpSpPr>
          <p:cNvPr id="91" name="Group 90">
            <a:extLst>
              <a:ext uri="{FF2B5EF4-FFF2-40B4-BE49-F238E27FC236}">
                <a16:creationId xmlns:a16="http://schemas.microsoft.com/office/drawing/2014/main" id="{932407F4-14FC-DD66-91E0-B0A582D68D9D}"/>
              </a:ext>
            </a:extLst>
          </p:cNvPr>
          <p:cNvGrpSpPr/>
          <p:nvPr/>
        </p:nvGrpSpPr>
        <p:grpSpPr>
          <a:xfrm rot="16200000">
            <a:off x="5171070" y="1331152"/>
            <a:ext cx="498228" cy="338044"/>
            <a:chOff x="1765775" y="1107570"/>
            <a:chExt cx="1423915" cy="934059"/>
          </a:xfrm>
        </p:grpSpPr>
        <mc:AlternateContent xmlns:mc="http://schemas.openxmlformats.org/markup-compatibility/2006" xmlns:p14="http://schemas.microsoft.com/office/powerpoint/2010/main">
          <mc:Choice Requires="p14">
            <p:contentPart p14:bwMode="auto" r:id="rId16">
              <p14:nvContentPartPr>
                <p14:cNvPr id="92" name="Ink 91">
                  <a:extLst>
                    <a:ext uri="{FF2B5EF4-FFF2-40B4-BE49-F238E27FC236}">
                      <a16:creationId xmlns:a16="http://schemas.microsoft.com/office/drawing/2014/main" id="{2A0AE41F-82E2-38A3-1F50-F4B1E963BB51}"/>
                    </a:ext>
                  </a:extLst>
                </p14:cNvPr>
                <p14:cNvContentPartPr/>
                <p14:nvPr/>
              </p14:nvContentPartPr>
              <p14:xfrm>
                <a:off x="1765781" y="1107570"/>
                <a:ext cx="1423909" cy="921600"/>
              </p14:xfrm>
            </p:contentPart>
          </mc:Choice>
          <mc:Fallback xmlns="">
            <p:pic>
              <p:nvPicPr>
                <p:cNvPr id="92" name="Ink 91">
                  <a:extLst>
                    <a:ext uri="{FF2B5EF4-FFF2-40B4-BE49-F238E27FC236}">
                      <a16:creationId xmlns:a16="http://schemas.microsoft.com/office/drawing/2014/main" id="{2A0AE41F-82E2-38A3-1F50-F4B1E963BB51}"/>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3" name="Ink 92">
                  <a:extLst>
                    <a:ext uri="{FF2B5EF4-FFF2-40B4-BE49-F238E27FC236}">
                      <a16:creationId xmlns:a16="http://schemas.microsoft.com/office/drawing/2014/main" id="{FFCD3140-EE58-79F7-430D-9A9EBB83FD55}"/>
                    </a:ext>
                  </a:extLst>
                </p14:cNvPr>
                <p14:cNvContentPartPr/>
                <p14:nvPr/>
              </p14:nvContentPartPr>
              <p14:xfrm>
                <a:off x="1770094" y="1611550"/>
                <a:ext cx="109029" cy="392417"/>
              </p14:xfrm>
            </p:contentPart>
          </mc:Choice>
          <mc:Fallback xmlns="">
            <p:pic>
              <p:nvPicPr>
                <p:cNvPr id="93" name="Ink 92">
                  <a:extLst>
                    <a:ext uri="{FF2B5EF4-FFF2-40B4-BE49-F238E27FC236}">
                      <a16:creationId xmlns:a16="http://schemas.microsoft.com/office/drawing/2014/main" id="{FFCD3140-EE58-79F7-430D-9A9EBB83FD55}"/>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4" name="Ink 93">
                  <a:extLst>
                    <a:ext uri="{FF2B5EF4-FFF2-40B4-BE49-F238E27FC236}">
                      <a16:creationId xmlns:a16="http://schemas.microsoft.com/office/drawing/2014/main" id="{D8412B13-642C-4963-F590-7248E726A5A5}"/>
                    </a:ext>
                  </a:extLst>
                </p14:cNvPr>
                <p14:cNvContentPartPr/>
                <p14:nvPr/>
              </p14:nvContentPartPr>
              <p14:xfrm>
                <a:off x="1765775" y="2041269"/>
                <a:ext cx="424801" cy="360"/>
              </p14:xfrm>
            </p:contentPart>
          </mc:Choice>
          <mc:Fallback xmlns="">
            <p:pic>
              <p:nvPicPr>
                <p:cNvPr id="94" name="Ink 93">
                  <a:extLst>
                    <a:ext uri="{FF2B5EF4-FFF2-40B4-BE49-F238E27FC236}">
                      <a16:creationId xmlns:a16="http://schemas.microsoft.com/office/drawing/2014/main" id="{D8412B13-642C-4963-F590-7248E726A5A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3" name="Group 102">
            <a:extLst>
              <a:ext uri="{FF2B5EF4-FFF2-40B4-BE49-F238E27FC236}">
                <a16:creationId xmlns:a16="http://schemas.microsoft.com/office/drawing/2014/main" id="{EF8ED692-8E54-50A4-8139-DBF0990CB916}"/>
              </a:ext>
            </a:extLst>
          </p:cNvPr>
          <p:cNvGrpSpPr/>
          <p:nvPr/>
        </p:nvGrpSpPr>
        <p:grpSpPr>
          <a:xfrm rot="9632484">
            <a:off x="4828299" y="5041606"/>
            <a:ext cx="825763" cy="557310"/>
            <a:chOff x="1765775" y="501709"/>
            <a:chExt cx="2359996" cy="1539920"/>
          </a:xfrm>
        </p:grpSpPr>
        <mc:AlternateContent xmlns:mc="http://schemas.openxmlformats.org/markup-compatibility/2006" xmlns:p14="http://schemas.microsoft.com/office/powerpoint/2010/main">
          <mc:Choice Requires="p14">
            <p:contentPart p14:bwMode="auto" r:id="rId20">
              <p14:nvContentPartPr>
                <p14:cNvPr id="104" name="Ink 103">
                  <a:extLst>
                    <a:ext uri="{FF2B5EF4-FFF2-40B4-BE49-F238E27FC236}">
                      <a16:creationId xmlns:a16="http://schemas.microsoft.com/office/drawing/2014/main" id="{330BCB51-16E8-A340-3938-E1B83EB937E8}"/>
                    </a:ext>
                  </a:extLst>
                </p14:cNvPr>
                <p14:cNvContentPartPr/>
                <p14:nvPr/>
              </p14:nvContentPartPr>
              <p14:xfrm>
                <a:off x="1765780" y="501709"/>
                <a:ext cx="2359991" cy="1527463"/>
              </p14:xfrm>
            </p:contentPart>
          </mc:Choice>
          <mc:Fallback xmlns="">
            <p:pic>
              <p:nvPicPr>
                <p:cNvPr id="104" name="Ink 103">
                  <a:extLst>
                    <a:ext uri="{FF2B5EF4-FFF2-40B4-BE49-F238E27FC236}">
                      <a16:creationId xmlns:a16="http://schemas.microsoft.com/office/drawing/2014/main" id="{330BCB51-16E8-A340-3938-E1B83EB937E8}"/>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5" name="Ink 104">
                  <a:extLst>
                    <a:ext uri="{FF2B5EF4-FFF2-40B4-BE49-F238E27FC236}">
                      <a16:creationId xmlns:a16="http://schemas.microsoft.com/office/drawing/2014/main" id="{57C3A4CF-B95F-16E1-6B19-23DB70EF7D5F}"/>
                    </a:ext>
                  </a:extLst>
                </p14:cNvPr>
                <p14:cNvContentPartPr/>
                <p14:nvPr/>
              </p14:nvContentPartPr>
              <p14:xfrm>
                <a:off x="1770094" y="1611550"/>
                <a:ext cx="109029" cy="392417"/>
              </p14:xfrm>
            </p:contentPart>
          </mc:Choice>
          <mc:Fallback xmlns="">
            <p:pic>
              <p:nvPicPr>
                <p:cNvPr id="105" name="Ink 104">
                  <a:extLst>
                    <a:ext uri="{FF2B5EF4-FFF2-40B4-BE49-F238E27FC236}">
                      <a16:creationId xmlns:a16="http://schemas.microsoft.com/office/drawing/2014/main" id="{57C3A4CF-B95F-16E1-6B19-23DB70EF7D5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6" name="Ink 105">
                  <a:extLst>
                    <a:ext uri="{FF2B5EF4-FFF2-40B4-BE49-F238E27FC236}">
                      <a16:creationId xmlns:a16="http://schemas.microsoft.com/office/drawing/2014/main" id="{A9F63B90-F94F-4DC1-6E8C-61EE75A6D487}"/>
                    </a:ext>
                  </a:extLst>
                </p14:cNvPr>
                <p14:cNvContentPartPr/>
                <p14:nvPr/>
              </p14:nvContentPartPr>
              <p14:xfrm>
                <a:off x="1765775" y="2041269"/>
                <a:ext cx="424801" cy="360"/>
              </p14:xfrm>
            </p:contentPart>
          </mc:Choice>
          <mc:Fallback xmlns="">
            <p:pic>
              <p:nvPicPr>
                <p:cNvPr id="106" name="Ink 105">
                  <a:extLst>
                    <a:ext uri="{FF2B5EF4-FFF2-40B4-BE49-F238E27FC236}">
                      <a16:creationId xmlns:a16="http://schemas.microsoft.com/office/drawing/2014/main" id="{A9F63B90-F94F-4DC1-6E8C-61EE75A6D487}"/>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7" name="Group 106">
            <a:extLst>
              <a:ext uri="{FF2B5EF4-FFF2-40B4-BE49-F238E27FC236}">
                <a16:creationId xmlns:a16="http://schemas.microsoft.com/office/drawing/2014/main" id="{8CB7931B-A78D-6BF9-014D-53EFC82B20EB}"/>
              </a:ext>
            </a:extLst>
          </p:cNvPr>
          <p:cNvGrpSpPr/>
          <p:nvPr/>
        </p:nvGrpSpPr>
        <p:grpSpPr>
          <a:xfrm rot="9575106">
            <a:off x="4367209" y="4524788"/>
            <a:ext cx="1425849" cy="959032"/>
            <a:chOff x="1765775" y="-608302"/>
            <a:chExt cx="4075015" cy="2649931"/>
          </a:xfrm>
        </p:grpSpPr>
        <mc:AlternateContent xmlns:mc="http://schemas.openxmlformats.org/markup-compatibility/2006" xmlns:p14="http://schemas.microsoft.com/office/powerpoint/2010/main">
          <mc:Choice Requires="p14">
            <p:contentPart p14:bwMode="auto" r:id="rId24">
              <p14:nvContentPartPr>
                <p14:cNvPr id="108" name="Ink 107">
                  <a:extLst>
                    <a:ext uri="{FF2B5EF4-FFF2-40B4-BE49-F238E27FC236}">
                      <a16:creationId xmlns:a16="http://schemas.microsoft.com/office/drawing/2014/main" id="{FB861AAB-1D92-ED52-5C73-513D0B2AE985}"/>
                    </a:ext>
                  </a:extLst>
                </p14:cNvPr>
                <p14:cNvContentPartPr/>
                <p14:nvPr/>
              </p14:nvContentPartPr>
              <p14:xfrm>
                <a:off x="1765780" y="-608302"/>
                <a:ext cx="4075010" cy="2637474"/>
              </p14:xfrm>
            </p:contentPart>
          </mc:Choice>
          <mc:Fallback xmlns="">
            <p:pic>
              <p:nvPicPr>
                <p:cNvPr id="108" name="Ink 107">
                  <a:extLst>
                    <a:ext uri="{FF2B5EF4-FFF2-40B4-BE49-F238E27FC236}">
                      <a16:creationId xmlns:a16="http://schemas.microsoft.com/office/drawing/2014/main" id="{FB861AAB-1D92-ED52-5C73-513D0B2AE985}"/>
                    </a:ext>
                  </a:extLst>
                </p:cNvPr>
                <p:cNvPicPr/>
                <p:nvPr/>
              </p:nvPicPr>
              <p:blipFill>
                <a:blip r:embed="rId25"/>
                <a:stretch>
                  <a:fillRect/>
                </a:stretch>
              </p:blipFill>
              <p:spPr>
                <a:xfrm>
                  <a:off x="1714341" y="-658047"/>
                  <a:ext cx="4176860" cy="27359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9" name="Ink 108">
                  <a:extLst>
                    <a:ext uri="{FF2B5EF4-FFF2-40B4-BE49-F238E27FC236}">
                      <a16:creationId xmlns:a16="http://schemas.microsoft.com/office/drawing/2014/main" id="{5C6BC54B-9A10-41AD-16E0-1E50D5AE31E3}"/>
                    </a:ext>
                  </a:extLst>
                </p14:cNvPr>
                <p14:cNvContentPartPr/>
                <p14:nvPr/>
              </p14:nvContentPartPr>
              <p14:xfrm>
                <a:off x="1770094" y="1611550"/>
                <a:ext cx="109029" cy="392417"/>
              </p14:xfrm>
            </p:contentPart>
          </mc:Choice>
          <mc:Fallback xmlns="">
            <p:pic>
              <p:nvPicPr>
                <p:cNvPr id="109" name="Ink 108">
                  <a:extLst>
                    <a:ext uri="{FF2B5EF4-FFF2-40B4-BE49-F238E27FC236}">
                      <a16:creationId xmlns:a16="http://schemas.microsoft.com/office/drawing/2014/main" id="{5C6BC54B-9A10-41AD-16E0-1E50D5AE31E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0" name="Ink 109">
                  <a:extLst>
                    <a:ext uri="{FF2B5EF4-FFF2-40B4-BE49-F238E27FC236}">
                      <a16:creationId xmlns:a16="http://schemas.microsoft.com/office/drawing/2014/main" id="{729B4892-3334-2F17-CC92-E1BB801A5021}"/>
                    </a:ext>
                  </a:extLst>
                </p14:cNvPr>
                <p14:cNvContentPartPr/>
                <p14:nvPr/>
              </p14:nvContentPartPr>
              <p14:xfrm>
                <a:off x="1765775" y="2041269"/>
                <a:ext cx="424801" cy="360"/>
              </p14:xfrm>
            </p:contentPart>
          </mc:Choice>
          <mc:Fallback xmlns="">
            <p:pic>
              <p:nvPicPr>
                <p:cNvPr id="110" name="Ink 109">
                  <a:extLst>
                    <a:ext uri="{FF2B5EF4-FFF2-40B4-BE49-F238E27FC236}">
                      <a16:creationId xmlns:a16="http://schemas.microsoft.com/office/drawing/2014/main" id="{729B4892-3334-2F17-CC92-E1BB801A5021}"/>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1" name="Group 110">
            <a:extLst>
              <a:ext uri="{FF2B5EF4-FFF2-40B4-BE49-F238E27FC236}">
                <a16:creationId xmlns:a16="http://schemas.microsoft.com/office/drawing/2014/main" id="{27275315-EFAA-E7E4-2E87-64E93D150160}"/>
              </a:ext>
            </a:extLst>
          </p:cNvPr>
          <p:cNvGrpSpPr/>
          <p:nvPr/>
        </p:nvGrpSpPr>
        <p:grpSpPr>
          <a:xfrm rot="7260336">
            <a:off x="5554434" y="5505520"/>
            <a:ext cx="498228" cy="338044"/>
            <a:chOff x="1765775" y="1107570"/>
            <a:chExt cx="1423915" cy="934059"/>
          </a:xfrm>
        </p:grpSpPr>
        <mc:AlternateContent xmlns:mc="http://schemas.openxmlformats.org/markup-compatibility/2006" xmlns:p14="http://schemas.microsoft.com/office/powerpoint/2010/main">
          <mc:Choice Requires="p14">
            <p:contentPart p14:bwMode="auto" r:id="rId28">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5400000">
            <a:off x="6109275" y="5539925"/>
            <a:ext cx="891766" cy="601496"/>
            <a:chOff x="1765775" y="379619"/>
            <a:chExt cx="2548631" cy="1662010"/>
          </a:xfrm>
        </p:grpSpPr>
        <mc:AlternateContent xmlns:mc="http://schemas.openxmlformats.org/markup-compatibility/2006" xmlns:p14="http://schemas.microsoft.com/office/powerpoint/2010/main">
          <mc:Choice Requires="p14">
            <p:contentPart p14:bwMode="auto" r:id="rId31">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78" y="379619"/>
                <a:ext cx="2548628" cy="1649554"/>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32"/>
                <a:stretch>
                  <a:fillRect/>
                </a:stretch>
              </p:blipFill>
              <p:spPr>
                <a:xfrm>
                  <a:off x="1714332" y="329904"/>
                  <a:ext cx="2650491" cy="17479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117" name="Ink 116">
                  <a:extLst>
                    <a:ext uri="{FF2B5EF4-FFF2-40B4-BE49-F238E27FC236}">
                      <a16:creationId xmlns:a16="http://schemas.microsoft.com/office/drawing/2014/main" id="{031FDCA4-EA2E-A3AB-DD41-28CEA5E9ECC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118" name="Ink 117">
                  <a:extLst>
                    <a:ext uri="{FF2B5EF4-FFF2-40B4-BE49-F238E27FC236}">
                      <a16:creationId xmlns:a16="http://schemas.microsoft.com/office/drawing/2014/main" id="{F7962368-2BB7-0D0C-4F9A-52C11FE5CA13}"/>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9" name="Group 118">
            <a:extLst>
              <a:ext uri="{FF2B5EF4-FFF2-40B4-BE49-F238E27FC236}">
                <a16:creationId xmlns:a16="http://schemas.microsoft.com/office/drawing/2014/main" id="{0B82EC20-7E6D-C756-06DB-97BBF7835FC2}"/>
              </a:ext>
            </a:extLst>
          </p:cNvPr>
          <p:cNvGrpSpPr/>
          <p:nvPr/>
        </p:nvGrpSpPr>
        <p:grpSpPr>
          <a:xfrm rot="4644946">
            <a:off x="6607540" y="5512308"/>
            <a:ext cx="942581" cy="633971"/>
            <a:chOff x="1765775" y="289885"/>
            <a:chExt cx="2693858" cy="1751744"/>
          </a:xfrm>
        </p:grpSpPr>
        <mc:AlternateContent xmlns:mc="http://schemas.openxmlformats.org/markup-compatibility/2006" xmlns:p14="http://schemas.microsoft.com/office/powerpoint/2010/main">
          <mc:Choice Requires="p14">
            <p:contentPart p14:bwMode="auto" r:id="rId35">
              <p14:nvContentPartPr>
                <p14:cNvPr id="120" name="Ink 119">
                  <a:extLst>
                    <a:ext uri="{FF2B5EF4-FFF2-40B4-BE49-F238E27FC236}">
                      <a16:creationId xmlns:a16="http://schemas.microsoft.com/office/drawing/2014/main" id="{729FB12A-79B2-DCDA-4C44-C1CD3608F6B2}"/>
                    </a:ext>
                  </a:extLst>
                </p14:cNvPr>
                <p14:cNvContentPartPr/>
                <p14:nvPr/>
              </p14:nvContentPartPr>
              <p14:xfrm>
                <a:off x="1800997" y="289885"/>
                <a:ext cx="2658636" cy="1720751"/>
              </p14:xfrm>
            </p:contentPart>
          </mc:Choice>
          <mc:Fallback xmlns="">
            <p:pic>
              <p:nvPicPr>
                <p:cNvPr id="120" name="Ink 119">
                  <a:extLst>
                    <a:ext uri="{FF2B5EF4-FFF2-40B4-BE49-F238E27FC236}">
                      <a16:creationId xmlns:a16="http://schemas.microsoft.com/office/drawing/2014/main" id="{729FB12A-79B2-DCDA-4C44-C1CD3608F6B2}"/>
                    </a:ext>
                  </a:extLst>
                </p:cNvPr>
                <p:cNvPicPr/>
                <p:nvPr/>
              </p:nvPicPr>
              <p:blipFill>
                <a:blip r:embed="rId36"/>
                <a:stretch>
                  <a:fillRect/>
                </a:stretch>
              </p:blipFill>
              <p:spPr>
                <a:xfrm>
                  <a:off x="1749553" y="240152"/>
                  <a:ext cx="2760496" cy="181922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1" name="Ink 120">
                  <a:extLst>
                    <a:ext uri="{FF2B5EF4-FFF2-40B4-BE49-F238E27FC236}">
                      <a16:creationId xmlns:a16="http://schemas.microsoft.com/office/drawing/2014/main" id="{2F075256-374F-2675-2BF2-C2A25C4C04A6}"/>
                    </a:ext>
                  </a:extLst>
                </p14:cNvPr>
                <p14:cNvContentPartPr/>
                <p14:nvPr/>
              </p14:nvContentPartPr>
              <p14:xfrm>
                <a:off x="1770094" y="1611550"/>
                <a:ext cx="109029" cy="392417"/>
              </p14:xfrm>
            </p:contentPart>
          </mc:Choice>
          <mc:Fallback xmlns="">
            <p:pic>
              <p:nvPicPr>
                <p:cNvPr id="121" name="Ink 120">
                  <a:extLst>
                    <a:ext uri="{FF2B5EF4-FFF2-40B4-BE49-F238E27FC236}">
                      <a16:creationId xmlns:a16="http://schemas.microsoft.com/office/drawing/2014/main" id="{2F075256-374F-2675-2BF2-C2A25C4C04A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2" name="Ink 121">
                  <a:extLst>
                    <a:ext uri="{FF2B5EF4-FFF2-40B4-BE49-F238E27FC236}">
                      <a16:creationId xmlns:a16="http://schemas.microsoft.com/office/drawing/2014/main" id="{7567759F-7E7D-D21E-FE11-86FF4B760DC8}"/>
                    </a:ext>
                  </a:extLst>
                </p14:cNvPr>
                <p14:cNvContentPartPr/>
                <p14:nvPr/>
              </p14:nvContentPartPr>
              <p14:xfrm>
                <a:off x="1765775" y="2041269"/>
                <a:ext cx="424801" cy="360"/>
              </p14:xfrm>
            </p:contentPart>
          </mc:Choice>
          <mc:Fallback xmlns="">
            <p:pic>
              <p:nvPicPr>
                <p:cNvPr id="122" name="Ink 121">
                  <a:extLst>
                    <a:ext uri="{FF2B5EF4-FFF2-40B4-BE49-F238E27FC236}">
                      <a16:creationId xmlns:a16="http://schemas.microsoft.com/office/drawing/2014/main" id="{7567759F-7E7D-D21E-FE11-86FF4B760DC8}"/>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3" name="Group 122">
            <a:extLst>
              <a:ext uri="{FF2B5EF4-FFF2-40B4-BE49-F238E27FC236}">
                <a16:creationId xmlns:a16="http://schemas.microsoft.com/office/drawing/2014/main" id="{617F9A6E-B291-A798-7B13-5BBA6200D352}"/>
              </a:ext>
            </a:extLst>
          </p:cNvPr>
          <p:cNvGrpSpPr/>
          <p:nvPr/>
        </p:nvGrpSpPr>
        <p:grpSpPr>
          <a:xfrm rot="2278088">
            <a:off x="7503000" y="5184871"/>
            <a:ext cx="735737" cy="497044"/>
            <a:chOff x="1765775" y="668235"/>
            <a:chExt cx="2102703" cy="1373394"/>
          </a:xfrm>
        </p:grpSpPr>
        <mc:AlternateContent xmlns:mc="http://schemas.openxmlformats.org/markup-compatibility/2006" xmlns:p14="http://schemas.microsoft.com/office/powerpoint/2010/main">
          <mc:Choice Requires="p14">
            <p:contentPart p14:bwMode="auto" r:id="rId39">
              <p14:nvContentPartPr>
                <p14:cNvPr id="124" name="Ink 123">
                  <a:extLst>
                    <a:ext uri="{FF2B5EF4-FFF2-40B4-BE49-F238E27FC236}">
                      <a16:creationId xmlns:a16="http://schemas.microsoft.com/office/drawing/2014/main" id="{5AB18F09-54DC-D6E3-F328-FD175FC6502D}"/>
                    </a:ext>
                  </a:extLst>
                </p14:cNvPr>
                <p14:cNvContentPartPr/>
                <p14:nvPr/>
              </p14:nvContentPartPr>
              <p14:xfrm>
                <a:off x="1765780" y="668235"/>
                <a:ext cx="2102698" cy="1360933"/>
              </p14:xfrm>
            </p:contentPart>
          </mc:Choice>
          <mc:Fallback xmlns="">
            <p:pic>
              <p:nvPicPr>
                <p:cNvPr id="124" name="Ink 123">
                  <a:extLst>
                    <a:ext uri="{FF2B5EF4-FFF2-40B4-BE49-F238E27FC236}">
                      <a16:creationId xmlns:a16="http://schemas.microsoft.com/office/drawing/2014/main" id="{5AB18F09-54DC-D6E3-F328-FD175FC6502D}"/>
                    </a:ext>
                  </a:extLst>
                </p:cNvPr>
                <p:cNvPicPr/>
                <p:nvPr/>
              </p:nvPicPr>
              <p:blipFill>
                <a:blip r:embed="rId40"/>
                <a:stretch>
                  <a:fillRect/>
                </a:stretch>
              </p:blipFill>
              <p:spPr>
                <a:xfrm>
                  <a:off x="1714344" y="618530"/>
                  <a:ext cx="2204541" cy="14593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5" name="Ink 124">
                  <a:extLst>
                    <a:ext uri="{FF2B5EF4-FFF2-40B4-BE49-F238E27FC236}">
                      <a16:creationId xmlns:a16="http://schemas.microsoft.com/office/drawing/2014/main" id="{53C10115-B89C-3EF2-D99B-F5992B7FFBC7}"/>
                    </a:ext>
                  </a:extLst>
                </p14:cNvPr>
                <p14:cNvContentPartPr/>
                <p14:nvPr/>
              </p14:nvContentPartPr>
              <p14:xfrm>
                <a:off x="1770094" y="1611550"/>
                <a:ext cx="109029" cy="392417"/>
              </p14:xfrm>
            </p:contentPart>
          </mc:Choice>
          <mc:Fallback xmlns="">
            <p:pic>
              <p:nvPicPr>
                <p:cNvPr id="125" name="Ink 124">
                  <a:extLst>
                    <a:ext uri="{FF2B5EF4-FFF2-40B4-BE49-F238E27FC236}">
                      <a16:creationId xmlns:a16="http://schemas.microsoft.com/office/drawing/2014/main" id="{53C10115-B89C-3EF2-D99B-F5992B7FFBC7}"/>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6" name="Ink 125">
                  <a:extLst>
                    <a:ext uri="{FF2B5EF4-FFF2-40B4-BE49-F238E27FC236}">
                      <a16:creationId xmlns:a16="http://schemas.microsoft.com/office/drawing/2014/main" id="{C038FE8E-E0DF-E36F-7138-08AA7897D4BF}"/>
                    </a:ext>
                  </a:extLst>
                </p14:cNvPr>
                <p14:cNvContentPartPr/>
                <p14:nvPr/>
              </p14:nvContentPartPr>
              <p14:xfrm>
                <a:off x="1765775" y="2041269"/>
                <a:ext cx="424801" cy="360"/>
              </p14:xfrm>
            </p:contentPart>
          </mc:Choice>
          <mc:Fallback xmlns="">
            <p:pic>
              <p:nvPicPr>
                <p:cNvPr id="126" name="Ink 125">
                  <a:extLst>
                    <a:ext uri="{FF2B5EF4-FFF2-40B4-BE49-F238E27FC236}">
                      <a16:creationId xmlns:a16="http://schemas.microsoft.com/office/drawing/2014/main" id="{C038FE8E-E0DF-E36F-7138-08AA7897D4B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7" name="Group 126">
            <a:extLst>
              <a:ext uri="{FF2B5EF4-FFF2-40B4-BE49-F238E27FC236}">
                <a16:creationId xmlns:a16="http://schemas.microsoft.com/office/drawing/2014/main" id="{5E3986D2-AAF5-0880-E893-5639EF48F5BC}"/>
              </a:ext>
            </a:extLst>
          </p:cNvPr>
          <p:cNvGrpSpPr/>
          <p:nvPr/>
        </p:nvGrpSpPr>
        <p:grpSpPr>
          <a:xfrm rot="21160358">
            <a:off x="6975551" y="4558248"/>
            <a:ext cx="907594" cy="612092"/>
            <a:chOff x="1765775" y="350340"/>
            <a:chExt cx="2593865" cy="1691289"/>
          </a:xfrm>
        </p:grpSpPr>
        <mc:AlternateContent xmlns:mc="http://schemas.openxmlformats.org/markup-compatibility/2006" xmlns:p14="http://schemas.microsoft.com/office/powerpoint/2010/main">
          <mc:Choice Requires="p14">
            <p:contentPart p14:bwMode="auto" r:id="rId43">
              <p14:nvContentPartPr>
                <p14:cNvPr id="128" name="Ink 127">
                  <a:extLst>
                    <a:ext uri="{FF2B5EF4-FFF2-40B4-BE49-F238E27FC236}">
                      <a16:creationId xmlns:a16="http://schemas.microsoft.com/office/drawing/2014/main" id="{626A9F84-EC41-B853-B3A0-3C330DAEF69B}"/>
                    </a:ext>
                  </a:extLst>
                </p14:cNvPr>
                <p14:cNvContentPartPr/>
                <p14:nvPr/>
              </p14:nvContentPartPr>
              <p14:xfrm>
                <a:off x="1765780" y="350340"/>
                <a:ext cx="2593860" cy="1678830"/>
              </p14:xfrm>
            </p:contentPart>
          </mc:Choice>
          <mc:Fallback xmlns="">
            <p:pic>
              <p:nvPicPr>
                <p:cNvPr id="128" name="Ink 127">
                  <a:extLst>
                    <a:ext uri="{FF2B5EF4-FFF2-40B4-BE49-F238E27FC236}">
                      <a16:creationId xmlns:a16="http://schemas.microsoft.com/office/drawing/2014/main" id="{626A9F84-EC41-B853-B3A0-3C330DAEF69B}"/>
                    </a:ext>
                  </a:extLst>
                </p:cNvPr>
                <p:cNvPicPr/>
                <p:nvPr/>
              </p:nvPicPr>
              <p:blipFill>
                <a:blip r:embed="rId44"/>
                <a:stretch>
                  <a:fillRect/>
                </a:stretch>
              </p:blipFill>
              <p:spPr>
                <a:xfrm>
                  <a:off x="1714335" y="300612"/>
                  <a:ext cx="2695721" cy="177729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9" name="Ink 128">
                  <a:extLst>
                    <a:ext uri="{FF2B5EF4-FFF2-40B4-BE49-F238E27FC236}">
                      <a16:creationId xmlns:a16="http://schemas.microsoft.com/office/drawing/2014/main" id="{2D8E5314-6DB1-0243-3FB7-C92F1C5ADC79}"/>
                    </a:ext>
                  </a:extLst>
                </p14:cNvPr>
                <p14:cNvContentPartPr/>
                <p14:nvPr/>
              </p14:nvContentPartPr>
              <p14:xfrm>
                <a:off x="1770094" y="1611550"/>
                <a:ext cx="109029" cy="392417"/>
              </p14:xfrm>
            </p:contentPart>
          </mc:Choice>
          <mc:Fallback xmlns="">
            <p:pic>
              <p:nvPicPr>
                <p:cNvPr id="129" name="Ink 128">
                  <a:extLst>
                    <a:ext uri="{FF2B5EF4-FFF2-40B4-BE49-F238E27FC236}">
                      <a16:creationId xmlns:a16="http://schemas.microsoft.com/office/drawing/2014/main" id="{2D8E5314-6DB1-0243-3FB7-C92F1C5ADC79}"/>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0" name="Ink 129">
                  <a:extLst>
                    <a:ext uri="{FF2B5EF4-FFF2-40B4-BE49-F238E27FC236}">
                      <a16:creationId xmlns:a16="http://schemas.microsoft.com/office/drawing/2014/main" id="{6BD3EE2A-57CC-66B3-8BA2-E51D3029B2FC}"/>
                    </a:ext>
                  </a:extLst>
                </p14:cNvPr>
                <p14:cNvContentPartPr/>
                <p14:nvPr/>
              </p14:nvContentPartPr>
              <p14:xfrm>
                <a:off x="1765775" y="2041269"/>
                <a:ext cx="424801" cy="360"/>
              </p14:xfrm>
            </p:contentPart>
          </mc:Choice>
          <mc:Fallback xmlns="">
            <p:pic>
              <p:nvPicPr>
                <p:cNvPr id="130" name="Ink 129">
                  <a:extLst>
                    <a:ext uri="{FF2B5EF4-FFF2-40B4-BE49-F238E27FC236}">
                      <a16:creationId xmlns:a16="http://schemas.microsoft.com/office/drawing/2014/main" id="{6BD3EE2A-57CC-66B3-8BA2-E51D3029B2FC}"/>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31" name="TextBox 130">
            <a:extLst>
              <a:ext uri="{FF2B5EF4-FFF2-40B4-BE49-F238E27FC236}">
                <a16:creationId xmlns:a16="http://schemas.microsoft.com/office/drawing/2014/main" id="{8F72BC16-FD8A-1D7F-000B-14C63968D70C}"/>
              </a:ext>
            </a:extLst>
          </p:cNvPr>
          <p:cNvSpPr txBox="1"/>
          <p:nvPr/>
        </p:nvSpPr>
        <p:spPr>
          <a:xfrm>
            <a:off x="-56486" y="781418"/>
            <a:ext cx="2900346" cy="475771"/>
          </a:xfrm>
          <a:prstGeom prst="rect">
            <a:avLst/>
          </a:prstGeom>
          <a:noFill/>
        </p:spPr>
        <p:txBody>
          <a:bodyPr wrap="none" rtlCol="0">
            <a:spAutoFit/>
          </a:bodyPr>
          <a:lstStyle/>
          <a:p>
            <a:pPr algn="ctr"/>
            <a:r>
              <a:rPr lang="sr-Cyrl-RS" sz="1246" b="1" cap="small" dirty="0"/>
              <a:t>Графичко појашњење</a:t>
            </a:r>
            <a:r>
              <a:rPr lang="en-US" sz="1246" b="1" cap="small" dirty="0"/>
              <a:t> </a:t>
            </a:r>
            <a:r>
              <a:rPr lang="sr-Cyrl-RS" sz="1246" b="1" cap="small" dirty="0"/>
              <a:t>елемената одрона</a:t>
            </a:r>
          </a:p>
          <a:p>
            <a:pPr algn="ctr"/>
            <a:r>
              <a:rPr lang="en-US" sz="1246" cap="small" dirty="0"/>
              <a:t>Graphical explanation of rockfall elements</a:t>
            </a:r>
            <a:endParaRPr lang="sr-Cyrl-RS" sz="1246" cap="small" dirty="0"/>
          </a:p>
        </p:txBody>
      </p:sp>
      <p:sp>
        <p:nvSpPr>
          <p:cNvPr id="132" name="TextBox 131">
            <a:extLst>
              <a:ext uri="{FF2B5EF4-FFF2-40B4-BE49-F238E27FC236}">
                <a16:creationId xmlns:a16="http://schemas.microsoft.com/office/drawing/2014/main" id="{9E262EE5-0EA9-5BBB-A3C5-B2D030500D6B}"/>
              </a:ext>
            </a:extLst>
          </p:cNvPr>
          <p:cNvSpPr txBox="1"/>
          <p:nvPr/>
        </p:nvSpPr>
        <p:spPr>
          <a:xfrm>
            <a:off x="7729" y="5873412"/>
            <a:ext cx="2310633" cy="859210"/>
          </a:xfrm>
          <a:prstGeom prst="rect">
            <a:avLst/>
          </a:prstGeom>
          <a:noFill/>
        </p:spPr>
        <p:txBody>
          <a:bodyPr wrap="none" rtlCol="0">
            <a:spAutoFit/>
          </a:bodyPr>
          <a:lstStyle/>
          <a:p>
            <a:pPr algn="ctr"/>
            <a:r>
              <a:rPr lang="sr-Cyrl-RS" sz="1246" b="1" cap="small" dirty="0"/>
              <a:t>Квантитативни елементи одрона</a:t>
            </a:r>
          </a:p>
          <a:p>
            <a:pPr algn="ctr"/>
            <a:r>
              <a:rPr lang="sr-Cyrl-RS" sz="1246" b="1" cap="small" dirty="0"/>
              <a:t>(видети графичко појашњење)</a:t>
            </a:r>
            <a:endParaRPr lang="en-US" sz="1246" b="1" cap="small" dirty="0"/>
          </a:p>
          <a:p>
            <a:pPr algn="ctr"/>
            <a:r>
              <a:rPr lang="en-US" sz="1246" cap="small" dirty="0"/>
              <a:t>Rockfall quantitative elements</a:t>
            </a:r>
            <a:br>
              <a:rPr lang="en-US" sz="1246" cap="small" dirty="0"/>
            </a:br>
            <a:r>
              <a:rPr lang="en-US" sz="1246" cap="small" dirty="0"/>
              <a:t>(check graphical explanation)</a:t>
            </a:r>
            <a:endParaRPr lang="sr-Cyrl-RS" sz="1246" cap="small" dirty="0"/>
          </a:p>
        </p:txBody>
      </p:sp>
      <p:sp>
        <p:nvSpPr>
          <p:cNvPr id="133" name="Rectangle 132">
            <a:extLst>
              <a:ext uri="{FF2B5EF4-FFF2-40B4-BE49-F238E27FC236}">
                <a16:creationId xmlns:a16="http://schemas.microsoft.com/office/drawing/2014/main" id="{829EFBC4-42C9-1CCD-2C3A-3C88EDC4650A}"/>
              </a:ext>
            </a:extLst>
          </p:cNvPr>
          <p:cNvSpPr/>
          <p:nvPr/>
        </p:nvSpPr>
        <p:spPr>
          <a:xfrm>
            <a:off x="852051" y="3735978"/>
            <a:ext cx="2368068" cy="475771"/>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E64F6C8-6F18-4808-CC89-14D21C9E197C}"/>
              </a:ext>
            </a:extLst>
          </p:cNvPr>
          <p:cNvSpPr txBox="1"/>
          <p:nvPr/>
        </p:nvSpPr>
        <p:spPr>
          <a:xfrm>
            <a:off x="4334584" y="739962"/>
            <a:ext cx="2588690" cy="475771"/>
          </a:xfrm>
          <a:prstGeom prst="rect">
            <a:avLst/>
          </a:prstGeom>
          <a:noFill/>
        </p:spPr>
        <p:txBody>
          <a:bodyPr wrap="square" rtlCol="0">
            <a:spAutoFit/>
          </a:bodyPr>
          <a:lstStyle/>
          <a:p>
            <a:pPr algn="ctr"/>
            <a:r>
              <a:rPr lang="sr-Cyrl-RS" sz="1246" b="1" cap="small" dirty="0"/>
              <a:t>Квалитативни</a:t>
            </a:r>
            <a:r>
              <a:rPr lang="en-US" sz="1246" b="1" cap="small" dirty="0"/>
              <a:t> </a:t>
            </a:r>
            <a:r>
              <a:rPr lang="sr-Cyrl-RS" sz="1246" b="1" cap="small" dirty="0"/>
              <a:t>елементи одрона</a:t>
            </a:r>
            <a:endParaRPr lang="en-US" sz="1246" b="1" cap="small" dirty="0"/>
          </a:p>
          <a:p>
            <a:pPr algn="ctr"/>
            <a:r>
              <a:rPr lang="en-US" sz="1246" cap="small" dirty="0"/>
              <a:t>Rockfall qualitative</a:t>
            </a:r>
            <a:r>
              <a:rPr lang="sr-Cyrl-RS" sz="1246" cap="small" dirty="0"/>
              <a:t> </a:t>
            </a:r>
            <a:r>
              <a:rPr lang="en-US" sz="1246" cap="small" dirty="0"/>
              <a:t>elements</a:t>
            </a:r>
            <a:endParaRPr lang="sr-Cyrl-RS" sz="1246" cap="small" dirty="0"/>
          </a:p>
        </p:txBody>
      </p:sp>
      <p:sp>
        <p:nvSpPr>
          <p:cNvPr id="136" name="TextBox 135">
            <a:extLst>
              <a:ext uri="{FF2B5EF4-FFF2-40B4-BE49-F238E27FC236}">
                <a16:creationId xmlns:a16="http://schemas.microsoft.com/office/drawing/2014/main" id="{914C753A-5B86-C2F5-C116-8823213EB37E}"/>
              </a:ext>
            </a:extLst>
          </p:cNvPr>
          <p:cNvSpPr txBox="1"/>
          <p:nvPr/>
        </p:nvSpPr>
        <p:spPr>
          <a:xfrm>
            <a:off x="3626439" y="5809309"/>
            <a:ext cx="1709973" cy="859210"/>
          </a:xfrm>
          <a:prstGeom prst="rect">
            <a:avLst/>
          </a:prstGeom>
          <a:noFill/>
        </p:spPr>
        <p:txBody>
          <a:bodyPr wrap="square" rtlCol="0">
            <a:spAutoFit/>
          </a:bodyPr>
          <a:lstStyle/>
          <a:p>
            <a:pPr algn="ctr"/>
            <a:r>
              <a:rPr lang="sr-Cyrl-RS" sz="1246" b="1" cap="small" dirty="0"/>
              <a:t>Поља за унос датума и износа</a:t>
            </a:r>
          </a:p>
          <a:p>
            <a:pPr algn="ctr"/>
            <a:r>
              <a:rPr lang="en-US" sz="1246" cap="small" dirty="0"/>
              <a:t>Fields for date and repair value entry</a:t>
            </a:r>
            <a:endParaRPr lang="sr-Cyrl-RS" sz="1246" cap="small" dirty="0"/>
          </a:p>
        </p:txBody>
      </p:sp>
      <p:sp>
        <p:nvSpPr>
          <p:cNvPr id="142" name="TextBox 141">
            <a:extLst>
              <a:ext uri="{FF2B5EF4-FFF2-40B4-BE49-F238E27FC236}">
                <a16:creationId xmlns:a16="http://schemas.microsoft.com/office/drawing/2014/main" id="{6A9FE22A-5E69-A598-D9CA-E6AF78092C79}"/>
              </a:ext>
            </a:extLst>
          </p:cNvPr>
          <p:cNvSpPr txBox="1"/>
          <p:nvPr/>
        </p:nvSpPr>
        <p:spPr>
          <a:xfrm>
            <a:off x="7785881" y="4197623"/>
            <a:ext cx="1875036" cy="475771"/>
          </a:xfrm>
          <a:prstGeom prst="rect">
            <a:avLst/>
          </a:prstGeom>
          <a:noFill/>
        </p:spPr>
        <p:txBody>
          <a:bodyPr wrap="square" rtlCol="0">
            <a:spAutoFit/>
          </a:bodyPr>
          <a:lstStyle/>
          <a:p>
            <a:pPr algn="ctr"/>
            <a:r>
              <a:rPr lang="sr-Cyrl-RS" sz="1246" b="1" cap="small" dirty="0"/>
              <a:t>Прескочи унос у панелу</a:t>
            </a:r>
          </a:p>
          <a:p>
            <a:pPr algn="ctr"/>
            <a:r>
              <a:rPr lang="en-US" sz="1246" cap="small" dirty="0"/>
              <a:t>Skip entry for this panel</a:t>
            </a:r>
            <a:endParaRPr lang="sr-Cyrl-RS" sz="1246" cap="small" dirty="0"/>
          </a:p>
        </p:txBody>
      </p:sp>
      <p:sp>
        <p:nvSpPr>
          <p:cNvPr id="143" name="TextBox 142">
            <a:extLst>
              <a:ext uri="{FF2B5EF4-FFF2-40B4-BE49-F238E27FC236}">
                <a16:creationId xmlns:a16="http://schemas.microsoft.com/office/drawing/2014/main" id="{4F7E6F9D-BDDB-F478-F917-AFECB936DE90}"/>
              </a:ext>
            </a:extLst>
          </p:cNvPr>
          <p:cNvSpPr txBox="1"/>
          <p:nvPr/>
        </p:nvSpPr>
        <p:spPr>
          <a:xfrm>
            <a:off x="8227817" y="5210780"/>
            <a:ext cx="126816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sp>
        <p:nvSpPr>
          <p:cNvPr id="145" name="TextBox 144">
            <a:extLst>
              <a:ext uri="{FF2B5EF4-FFF2-40B4-BE49-F238E27FC236}">
                <a16:creationId xmlns:a16="http://schemas.microsoft.com/office/drawing/2014/main" id="{302AD539-0531-431A-2239-BC773830CC9C}"/>
              </a:ext>
            </a:extLst>
          </p:cNvPr>
          <p:cNvSpPr txBox="1"/>
          <p:nvPr/>
        </p:nvSpPr>
        <p:spPr>
          <a:xfrm>
            <a:off x="5308878" y="6081078"/>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6666778" y="6390523"/>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47" name="TextBox 146">
            <a:extLst>
              <a:ext uri="{FF2B5EF4-FFF2-40B4-BE49-F238E27FC236}">
                <a16:creationId xmlns:a16="http://schemas.microsoft.com/office/drawing/2014/main" id="{09335127-FC1D-3E41-43D8-B7DB992DEF53}"/>
              </a:ext>
            </a:extLst>
          </p:cNvPr>
          <p:cNvSpPr txBox="1"/>
          <p:nvPr/>
        </p:nvSpPr>
        <p:spPr>
          <a:xfrm>
            <a:off x="7521474" y="5943285"/>
            <a:ext cx="1454392" cy="475771"/>
          </a:xfrm>
          <a:prstGeom prst="rect">
            <a:avLst/>
          </a:prstGeom>
          <a:noFill/>
        </p:spPr>
        <p:txBody>
          <a:bodyPr wrap="square" rtlCol="0">
            <a:spAutoFit/>
          </a:bodyPr>
          <a:lstStyle/>
          <a:p>
            <a:pPr algn="ctr"/>
            <a:r>
              <a:rPr lang="sr-Cyrl-RS" sz="1246" b="1" cap="small" dirty="0"/>
              <a:t>Додај опсервацију</a:t>
            </a:r>
          </a:p>
          <a:p>
            <a:pPr algn="ctr"/>
            <a:r>
              <a:rPr lang="en-US" sz="1246" cap="small" dirty="0"/>
              <a:t>Add observation</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3373342" y="4222218"/>
            <a:ext cx="2075812" cy="475771"/>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sp>
        <p:nvSpPr>
          <p:cNvPr id="149" name="TextBox 148">
            <a:extLst>
              <a:ext uri="{FF2B5EF4-FFF2-40B4-BE49-F238E27FC236}">
                <a16:creationId xmlns:a16="http://schemas.microsoft.com/office/drawing/2014/main" id="{CE3C59ED-8F9F-CDBD-0359-7B2748EEC351}"/>
              </a:ext>
            </a:extLst>
          </p:cNvPr>
          <p:cNvSpPr txBox="1"/>
          <p:nvPr/>
        </p:nvSpPr>
        <p:spPr>
          <a:xfrm>
            <a:off x="3468102" y="2285923"/>
            <a:ext cx="1574984"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pic>
        <p:nvPicPr>
          <p:cNvPr id="5" name="Picture 4">
            <a:extLst>
              <a:ext uri="{FF2B5EF4-FFF2-40B4-BE49-F238E27FC236}">
                <a16:creationId xmlns:a16="http://schemas.microsoft.com/office/drawing/2014/main" id="{4237DD17-D6B8-5793-F679-6309854F73F3}"/>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75298" y="57709"/>
            <a:ext cx="753241" cy="666000"/>
          </a:xfrm>
          <a:prstGeom prst="rect">
            <a:avLst/>
          </a:prstGeom>
        </p:spPr>
      </p:pic>
      <p:pic>
        <p:nvPicPr>
          <p:cNvPr id="8" name="Picture 7">
            <a:extLst>
              <a:ext uri="{FF2B5EF4-FFF2-40B4-BE49-F238E27FC236}">
                <a16:creationId xmlns:a16="http://schemas.microsoft.com/office/drawing/2014/main" id="{4FECB8C6-8FA3-4CCB-3A3E-7B72E91DE421}"/>
              </a:ext>
            </a:extLst>
          </p:cNvPr>
          <p:cNvPicPr>
            <a:picLocks noChangeAspect="1"/>
          </p:cNvPicPr>
          <p:nvPr/>
        </p:nvPicPr>
        <p:blipFill rotWithShape="1">
          <a:blip r:embed="rId48"/>
          <a:srcRect l="33496" t="18908" r="33239" b="67146"/>
          <a:stretch/>
        </p:blipFill>
        <p:spPr>
          <a:xfrm>
            <a:off x="3831349" y="3362093"/>
            <a:ext cx="866896" cy="78749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F471075-05AE-5319-32A9-F9F6B516F9EB}"/>
              </a:ext>
            </a:extLst>
          </p:cNvPr>
          <p:cNvPicPr>
            <a:picLocks noChangeAspect="1"/>
          </p:cNvPicPr>
          <p:nvPr/>
        </p:nvPicPr>
        <p:blipFill rotWithShape="1">
          <a:blip r:embed="rId48"/>
          <a:srcRect l="-953" t="33410" r="58532" b="36390"/>
          <a:stretch/>
        </p:blipFill>
        <p:spPr>
          <a:xfrm>
            <a:off x="7771625" y="832581"/>
            <a:ext cx="895408" cy="1381278"/>
          </a:xfrm>
          <a:prstGeom prst="rect">
            <a:avLst/>
          </a:prstGeom>
          <a:effectLst>
            <a:outerShdw blurRad="50800" dist="38100" dir="2700000" algn="tl" rotWithShape="0">
              <a:prstClr val="black">
                <a:alpha val="40000"/>
              </a:prstClr>
            </a:outerShdw>
          </a:effectLst>
        </p:spPr>
      </p:pic>
      <p:grpSp>
        <p:nvGrpSpPr>
          <p:cNvPr id="95" name="Group 94">
            <a:extLst>
              <a:ext uri="{FF2B5EF4-FFF2-40B4-BE49-F238E27FC236}">
                <a16:creationId xmlns:a16="http://schemas.microsoft.com/office/drawing/2014/main" id="{7FEF7090-77AF-4267-6F8D-1C7BDF5F886C}"/>
              </a:ext>
            </a:extLst>
          </p:cNvPr>
          <p:cNvGrpSpPr/>
          <p:nvPr/>
        </p:nvGrpSpPr>
        <p:grpSpPr>
          <a:xfrm rot="1061989">
            <a:off x="6362474" y="1671853"/>
            <a:ext cx="1414739" cy="951533"/>
            <a:chOff x="926584" y="-44611"/>
            <a:chExt cx="4043266" cy="2629205"/>
          </a:xfrm>
        </p:grpSpPr>
        <mc:AlternateContent xmlns:mc="http://schemas.openxmlformats.org/markup-compatibility/2006" xmlns:p14="http://schemas.microsoft.com/office/powerpoint/2010/main">
          <mc:Choice Requires="p14">
            <p:contentPart p14:bwMode="auto" r:id="rId49">
              <p14:nvContentPartPr>
                <p14:cNvPr id="96" name="Ink 95">
                  <a:extLst>
                    <a:ext uri="{FF2B5EF4-FFF2-40B4-BE49-F238E27FC236}">
                      <a16:creationId xmlns:a16="http://schemas.microsoft.com/office/drawing/2014/main" id="{927329BD-A6AE-8765-DCA7-44FD4669CB65}"/>
                    </a:ext>
                  </a:extLst>
                </p14:cNvPr>
                <p14:cNvContentPartPr/>
                <p14:nvPr/>
              </p14:nvContentPartPr>
              <p14:xfrm>
                <a:off x="926584" y="-44611"/>
                <a:ext cx="4043266" cy="2616930"/>
              </p14:xfrm>
            </p:contentPart>
          </mc:Choice>
          <mc:Fallback xmlns="">
            <p:pic>
              <p:nvPicPr>
                <p:cNvPr id="96" name="Ink 95">
                  <a:extLst>
                    <a:ext uri="{FF2B5EF4-FFF2-40B4-BE49-F238E27FC236}">
                      <a16:creationId xmlns:a16="http://schemas.microsoft.com/office/drawing/2014/main" id="{927329BD-A6AE-8765-DCA7-44FD4669CB65}"/>
                    </a:ext>
                  </a:extLst>
                </p:cNvPr>
                <p:cNvPicPr/>
                <p:nvPr/>
              </p:nvPicPr>
              <p:blipFill>
                <a:blip r:embed="rId50"/>
                <a:stretch>
                  <a:fillRect/>
                </a:stretch>
              </p:blipFill>
              <p:spPr>
                <a:xfrm>
                  <a:off x="875130" y="-94344"/>
                  <a:ext cx="4145145" cy="271540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7" name="Ink 96">
                  <a:extLst>
                    <a:ext uri="{FF2B5EF4-FFF2-40B4-BE49-F238E27FC236}">
                      <a16:creationId xmlns:a16="http://schemas.microsoft.com/office/drawing/2014/main" id="{CBC6A6AC-72EC-5100-9F97-C6247DA84B10}"/>
                    </a:ext>
                  </a:extLst>
                </p14:cNvPr>
                <p14:cNvContentPartPr/>
                <p14:nvPr/>
              </p14:nvContentPartPr>
              <p14:xfrm>
                <a:off x="934952" y="2154516"/>
                <a:ext cx="109028" cy="392416"/>
              </p14:xfrm>
            </p:contentPart>
          </mc:Choice>
          <mc:Fallback xmlns="">
            <p:pic>
              <p:nvPicPr>
                <p:cNvPr id="97" name="Ink 96">
                  <a:extLst>
                    <a:ext uri="{FF2B5EF4-FFF2-40B4-BE49-F238E27FC236}">
                      <a16:creationId xmlns:a16="http://schemas.microsoft.com/office/drawing/2014/main" id="{CBC6A6AC-72EC-5100-9F97-C6247DA84B10}"/>
                    </a:ext>
                  </a:extLst>
                </p:cNvPr>
                <p:cNvPicPr/>
                <p:nvPr/>
              </p:nvPicPr>
              <p:blipFill>
                <a:blip r:embed="rId7"/>
                <a:stretch>
                  <a:fillRect/>
                </a:stretch>
              </p:blipFill>
              <p:spPr>
                <a:xfrm>
                  <a:off x="883524" y="2104843"/>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98" name="Ink 97">
                  <a:extLst>
                    <a:ext uri="{FF2B5EF4-FFF2-40B4-BE49-F238E27FC236}">
                      <a16:creationId xmlns:a16="http://schemas.microsoft.com/office/drawing/2014/main" id="{1883E2B3-CFEB-01D7-D4FB-A3F31157F30F}"/>
                    </a:ext>
                  </a:extLst>
                </p14:cNvPr>
                <p14:cNvContentPartPr/>
                <p14:nvPr/>
              </p14:nvContentPartPr>
              <p14:xfrm>
                <a:off x="930634" y="2584235"/>
                <a:ext cx="424801" cy="359"/>
              </p14:xfrm>
            </p:contentPart>
          </mc:Choice>
          <mc:Fallback xmlns="">
            <p:pic>
              <p:nvPicPr>
                <p:cNvPr id="98" name="Ink 97">
                  <a:extLst>
                    <a:ext uri="{FF2B5EF4-FFF2-40B4-BE49-F238E27FC236}">
                      <a16:creationId xmlns:a16="http://schemas.microsoft.com/office/drawing/2014/main" id="{1883E2B3-CFEB-01D7-D4FB-A3F31157F30F}"/>
                    </a:ext>
                  </a:extLst>
                </p:cNvPr>
                <p:cNvPicPr/>
                <p:nvPr/>
              </p:nvPicPr>
              <p:blipFill>
                <a:blip r:embed="rId9"/>
                <a:stretch>
                  <a:fillRect/>
                </a:stretch>
              </p:blipFill>
              <p:spPr>
                <a:xfrm>
                  <a:off x="879330" y="2566285"/>
                  <a:ext cx="526384" cy="35900"/>
                </a:xfrm>
                <a:prstGeom prst="rect">
                  <a:avLst/>
                </a:prstGeom>
              </p:spPr>
            </p:pic>
          </mc:Fallback>
        </mc:AlternateContent>
      </p:grpSp>
      <p:sp>
        <p:nvSpPr>
          <p:cNvPr id="138" name="TextBox 137">
            <a:extLst>
              <a:ext uri="{FF2B5EF4-FFF2-40B4-BE49-F238E27FC236}">
                <a16:creationId xmlns:a16="http://schemas.microsoft.com/office/drawing/2014/main" id="{6E6D358C-B50D-B1CA-3163-0981C6247DAF}"/>
              </a:ext>
            </a:extLst>
          </p:cNvPr>
          <p:cNvSpPr txBox="1"/>
          <p:nvPr/>
        </p:nvSpPr>
        <p:spPr>
          <a:xfrm>
            <a:off x="7910166" y="2212172"/>
            <a:ext cx="1775480" cy="475771"/>
          </a:xfrm>
          <a:prstGeom prst="rect">
            <a:avLst/>
          </a:prstGeom>
          <a:noFill/>
        </p:spPr>
        <p:txBody>
          <a:bodyPr wrap="square" rtlCol="0">
            <a:spAutoFit/>
          </a:bodyPr>
          <a:lstStyle/>
          <a:p>
            <a:pPr algn="ctr"/>
            <a:r>
              <a:rPr lang="sr-Cyrl-RS" sz="1246" b="1" cap="small" dirty="0"/>
              <a:t>Одабир више опција</a:t>
            </a:r>
          </a:p>
          <a:p>
            <a:pPr algn="ctr"/>
            <a:r>
              <a:rPr lang="sr-Latn-RS" sz="1246" cap="small" dirty="0"/>
              <a:t>Multiple </a:t>
            </a:r>
            <a:r>
              <a:rPr lang="sr-Latn-RS" sz="1246" cap="small" dirty="0" err="1"/>
              <a:t>check</a:t>
            </a:r>
            <a:r>
              <a:rPr lang="sr-Latn-RS" sz="1246" cap="small" dirty="0"/>
              <a:t> list</a:t>
            </a:r>
            <a:endParaRPr lang="sr-Cyrl-RS" sz="1246" cap="small" dirty="0"/>
          </a:p>
        </p:txBody>
      </p:sp>
      <p:grpSp>
        <p:nvGrpSpPr>
          <p:cNvPr id="14" name="Group 13">
            <a:extLst>
              <a:ext uri="{FF2B5EF4-FFF2-40B4-BE49-F238E27FC236}">
                <a16:creationId xmlns:a16="http://schemas.microsoft.com/office/drawing/2014/main" id="{328F6F43-D7E6-4216-E998-C0A6F8844433}"/>
              </a:ext>
            </a:extLst>
          </p:cNvPr>
          <p:cNvGrpSpPr/>
          <p:nvPr/>
        </p:nvGrpSpPr>
        <p:grpSpPr>
          <a:xfrm rot="12377904">
            <a:off x="4901245" y="3429261"/>
            <a:ext cx="825763" cy="557310"/>
            <a:chOff x="1765775" y="501709"/>
            <a:chExt cx="2359996" cy="1539920"/>
          </a:xfrm>
        </p:grpSpPr>
        <mc:AlternateContent xmlns:mc="http://schemas.openxmlformats.org/markup-compatibility/2006" xmlns:p14="http://schemas.microsoft.com/office/powerpoint/2010/main">
          <mc:Choice Requires="p14">
            <p:contentPart p14:bwMode="auto" r:id="rId53">
              <p14:nvContentPartPr>
                <p14:cNvPr id="15" name="Ink 14">
                  <a:extLst>
                    <a:ext uri="{FF2B5EF4-FFF2-40B4-BE49-F238E27FC236}">
                      <a16:creationId xmlns:a16="http://schemas.microsoft.com/office/drawing/2014/main" id="{F5292227-C358-A2CE-F1E7-8A56D1AE8B1B}"/>
                    </a:ext>
                  </a:extLst>
                </p14:cNvPr>
                <p14:cNvContentPartPr/>
                <p14:nvPr/>
              </p14:nvContentPartPr>
              <p14:xfrm>
                <a:off x="1765780" y="501709"/>
                <a:ext cx="2359991" cy="1527463"/>
              </p14:xfrm>
            </p:contentPart>
          </mc:Choice>
          <mc:Fallback xmlns="">
            <p:pic>
              <p:nvPicPr>
                <p:cNvPr id="15" name="Ink 14">
                  <a:extLst>
                    <a:ext uri="{FF2B5EF4-FFF2-40B4-BE49-F238E27FC236}">
                      <a16:creationId xmlns:a16="http://schemas.microsoft.com/office/drawing/2014/main" id="{F5292227-C358-A2CE-F1E7-8A56D1AE8B1B}"/>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6" name="Ink 15">
                  <a:extLst>
                    <a:ext uri="{FF2B5EF4-FFF2-40B4-BE49-F238E27FC236}">
                      <a16:creationId xmlns:a16="http://schemas.microsoft.com/office/drawing/2014/main" id="{C4252ABF-FBC1-7FF0-7A56-653CFFC78F33}"/>
                    </a:ext>
                  </a:extLst>
                </p14:cNvPr>
                <p14:cNvContentPartPr/>
                <p14:nvPr/>
              </p14:nvContentPartPr>
              <p14:xfrm>
                <a:off x="1770094" y="1611550"/>
                <a:ext cx="109029" cy="392417"/>
              </p14:xfrm>
            </p:contentPart>
          </mc:Choice>
          <mc:Fallback xmlns="">
            <p:pic>
              <p:nvPicPr>
                <p:cNvPr id="16" name="Ink 15">
                  <a:extLst>
                    <a:ext uri="{FF2B5EF4-FFF2-40B4-BE49-F238E27FC236}">
                      <a16:creationId xmlns:a16="http://schemas.microsoft.com/office/drawing/2014/main" id="{C4252ABF-FBC1-7FF0-7A56-653CFFC78F3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7" name="Ink 16">
                  <a:extLst>
                    <a:ext uri="{FF2B5EF4-FFF2-40B4-BE49-F238E27FC236}">
                      <a16:creationId xmlns:a16="http://schemas.microsoft.com/office/drawing/2014/main" id="{434A606C-9160-2F04-75BA-1DD263C7B5CB}"/>
                    </a:ext>
                  </a:extLst>
                </p14:cNvPr>
                <p14:cNvContentPartPr/>
                <p14:nvPr/>
              </p14:nvContentPartPr>
              <p14:xfrm>
                <a:off x="1765775" y="2041269"/>
                <a:ext cx="424801" cy="360"/>
              </p14:xfrm>
            </p:contentPart>
          </mc:Choice>
          <mc:Fallback xmlns="">
            <p:pic>
              <p:nvPicPr>
                <p:cNvPr id="17" name="Ink 16">
                  <a:extLst>
                    <a:ext uri="{FF2B5EF4-FFF2-40B4-BE49-F238E27FC236}">
                      <a16:creationId xmlns:a16="http://schemas.microsoft.com/office/drawing/2014/main" id="{434A606C-9160-2F04-75BA-1DD263C7B5CB}"/>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8" name="Group 17">
            <a:extLst>
              <a:ext uri="{FF2B5EF4-FFF2-40B4-BE49-F238E27FC236}">
                <a16:creationId xmlns:a16="http://schemas.microsoft.com/office/drawing/2014/main" id="{EEA1C789-FAEA-63CA-B431-9F0C407DE1CC}"/>
              </a:ext>
            </a:extLst>
          </p:cNvPr>
          <p:cNvGrpSpPr/>
          <p:nvPr/>
        </p:nvGrpSpPr>
        <p:grpSpPr>
          <a:xfrm>
            <a:off x="2944326" y="4096307"/>
            <a:ext cx="825763" cy="557310"/>
            <a:chOff x="1765775" y="501709"/>
            <a:chExt cx="2359996" cy="1539920"/>
          </a:xfrm>
        </p:grpSpPr>
        <mc:AlternateContent xmlns:mc="http://schemas.openxmlformats.org/markup-compatibility/2006" xmlns:p14="http://schemas.microsoft.com/office/powerpoint/2010/main">
          <mc:Choice Requires="p14">
            <p:contentPart p14:bwMode="auto" r:id="rId56">
              <p14:nvContentPartPr>
                <p14:cNvPr id="19" name="Ink 18">
                  <a:extLst>
                    <a:ext uri="{FF2B5EF4-FFF2-40B4-BE49-F238E27FC236}">
                      <a16:creationId xmlns:a16="http://schemas.microsoft.com/office/drawing/2014/main" id="{518AC363-1DA9-3B61-D329-0DABEBC28DE5}"/>
                    </a:ext>
                  </a:extLst>
                </p14:cNvPr>
                <p14:cNvContentPartPr/>
                <p14:nvPr/>
              </p14:nvContentPartPr>
              <p14:xfrm>
                <a:off x="1765780" y="501709"/>
                <a:ext cx="2359991" cy="1527463"/>
              </p14:xfrm>
            </p:contentPart>
          </mc:Choice>
          <mc:Fallback xmlns="">
            <p:pic>
              <p:nvPicPr>
                <p:cNvPr id="19" name="Ink 18">
                  <a:extLst>
                    <a:ext uri="{FF2B5EF4-FFF2-40B4-BE49-F238E27FC236}">
                      <a16:creationId xmlns:a16="http://schemas.microsoft.com/office/drawing/2014/main" id="{518AC363-1DA9-3B61-D329-0DABEBC28DE5}"/>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20" name="Ink 19">
                  <a:extLst>
                    <a:ext uri="{FF2B5EF4-FFF2-40B4-BE49-F238E27FC236}">
                      <a16:creationId xmlns:a16="http://schemas.microsoft.com/office/drawing/2014/main" id="{4BC83B1C-9E6E-E69C-F677-4313EDC1B2DF}"/>
                    </a:ext>
                  </a:extLst>
                </p14:cNvPr>
                <p14:cNvContentPartPr/>
                <p14:nvPr/>
              </p14:nvContentPartPr>
              <p14:xfrm>
                <a:off x="1770094" y="1611550"/>
                <a:ext cx="109029" cy="392417"/>
              </p14:xfrm>
            </p:contentPart>
          </mc:Choice>
          <mc:Fallback xmlns="">
            <p:pic>
              <p:nvPicPr>
                <p:cNvPr id="20" name="Ink 19">
                  <a:extLst>
                    <a:ext uri="{FF2B5EF4-FFF2-40B4-BE49-F238E27FC236}">
                      <a16:creationId xmlns:a16="http://schemas.microsoft.com/office/drawing/2014/main" id="{4BC83B1C-9E6E-E69C-F677-4313EDC1B2D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1" name="Ink 20">
                  <a:extLst>
                    <a:ext uri="{FF2B5EF4-FFF2-40B4-BE49-F238E27FC236}">
                      <a16:creationId xmlns:a16="http://schemas.microsoft.com/office/drawing/2014/main" id="{0253B573-E544-6AE6-284A-23316518AA13}"/>
                    </a:ext>
                  </a:extLst>
                </p14:cNvPr>
                <p14:cNvContentPartPr/>
                <p14:nvPr/>
              </p14:nvContentPartPr>
              <p14:xfrm>
                <a:off x="1765775" y="2041269"/>
                <a:ext cx="424801" cy="360"/>
              </p14:xfrm>
            </p:contentPart>
          </mc:Choice>
          <mc:Fallback xmlns="">
            <p:pic>
              <p:nvPicPr>
                <p:cNvPr id="21" name="Ink 20">
                  <a:extLst>
                    <a:ext uri="{FF2B5EF4-FFF2-40B4-BE49-F238E27FC236}">
                      <a16:creationId xmlns:a16="http://schemas.microsoft.com/office/drawing/2014/main" id="{0253B573-E544-6AE6-284A-23316518AA13}"/>
                    </a:ext>
                  </a:extLst>
                </p:cNvPr>
                <p:cNvPicPr/>
                <p:nvPr/>
              </p:nvPicPr>
              <p:blipFill>
                <a:blip r:embed="rId9"/>
                <a:stretch>
                  <a:fillRect/>
                </a:stretch>
              </p:blipFill>
              <p:spPr>
                <a:xfrm>
                  <a:off x="1714471" y="2023269"/>
                  <a:ext cx="526384" cy="36000"/>
                </a:xfrm>
                <a:prstGeom prst="rect">
                  <a:avLst/>
                </a:prstGeom>
              </p:spPr>
            </p:pic>
          </mc:Fallback>
        </mc:AlternateContent>
      </p:grpSp>
    </p:spTree>
    <p:extLst>
      <p:ext uri="{BB962C8B-B14F-4D97-AF65-F5344CB8AC3E}">
        <p14:creationId xmlns:p14="http://schemas.microsoft.com/office/powerpoint/2010/main" val="253367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6CD7FA-53DB-E933-F5E9-3092E33CA436}"/>
              </a:ext>
            </a:extLst>
          </p:cNvPr>
          <p:cNvPicPr>
            <a:picLocks noChangeAspect="1"/>
          </p:cNvPicPr>
          <p:nvPr/>
        </p:nvPicPr>
        <p:blipFill rotWithShape="1">
          <a:blip r:embed="rId2"/>
          <a:srcRect l="-3721" t="49161" r="-778" b="-76"/>
          <a:stretch/>
        </p:blipFill>
        <p:spPr>
          <a:xfrm>
            <a:off x="5361001" y="1481384"/>
            <a:ext cx="2236648" cy="4237096"/>
          </a:xfrm>
          <a:prstGeom prst="rect">
            <a:avLst/>
          </a:prstGeom>
        </p:spPr>
      </p:pic>
      <p:pic>
        <p:nvPicPr>
          <p:cNvPr id="71" name="Picture 70" descr="A black screen with a black background&#10;&#10;Description automatically generated">
            <a:extLst>
              <a:ext uri="{FF2B5EF4-FFF2-40B4-BE49-F238E27FC236}">
                <a16:creationId xmlns:a16="http://schemas.microsoft.com/office/drawing/2014/main" id="{D547E984-387B-7169-8B6E-76555E650787}"/>
              </a:ext>
            </a:extLst>
          </p:cNvPr>
          <p:cNvPicPr>
            <a:picLocks noChangeAspect="1"/>
          </p:cNvPicPr>
          <p:nvPr/>
        </p:nvPicPr>
        <p:blipFill rotWithShape="1">
          <a:blip r:embed="rId3">
            <a:extLst>
              <a:ext uri="{28A0092B-C50C-407E-A947-70E740481C1C}">
                <a14:useLocalDpi xmlns:a14="http://schemas.microsoft.com/office/drawing/2010/main" val="0"/>
              </a:ext>
            </a:extLst>
          </a:blip>
          <a:srcRect r="-7057"/>
          <a:stretch/>
        </p:blipFill>
        <p:spPr>
          <a:xfrm>
            <a:off x="5384142" y="1379115"/>
            <a:ext cx="2401739" cy="4403111"/>
          </a:xfrm>
          <a:prstGeom prst="rect">
            <a:avLst/>
          </a:prstGeom>
        </p:spPr>
      </p:pic>
      <p:pic>
        <p:nvPicPr>
          <p:cNvPr id="6" name="Picture 5">
            <a:extLst>
              <a:ext uri="{FF2B5EF4-FFF2-40B4-BE49-F238E27FC236}">
                <a16:creationId xmlns:a16="http://schemas.microsoft.com/office/drawing/2014/main" id="{A4B177A1-22EC-5021-FFC1-891536D17D54}"/>
              </a:ext>
            </a:extLst>
          </p:cNvPr>
          <p:cNvPicPr>
            <a:picLocks noChangeAspect="1"/>
          </p:cNvPicPr>
          <p:nvPr/>
        </p:nvPicPr>
        <p:blipFill rotWithShape="1">
          <a:blip r:embed="rId2"/>
          <a:srcRect t="1905" b="47180"/>
          <a:stretch/>
        </p:blipFill>
        <p:spPr>
          <a:xfrm>
            <a:off x="1007549" y="1375478"/>
            <a:ext cx="2119073" cy="4194949"/>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04" y="1296695"/>
            <a:ext cx="2243413"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003D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3093924" cy="707886"/>
          </a:xfrm>
          <a:prstGeom prst="rect">
            <a:avLst/>
          </a:prstGeom>
          <a:noFill/>
        </p:spPr>
        <p:txBody>
          <a:bodyPr wrap="none" rtlCol="0">
            <a:spAutoFit/>
          </a:bodyPr>
          <a:lstStyle/>
          <a:p>
            <a:r>
              <a:rPr lang="sr-Cyrl-RS" sz="2000" b="1" cap="all" dirty="0">
                <a:solidFill>
                  <a:schemeClr val="bg1"/>
                </a:solidFill>
              </a:rPr>
              <a:t>Панел за унос поплаве</a:t>
            </a:r>
          </a:p>
          <a:p>
            <a:r>
              <a:rPr lang="en-US" sz="2000" cap="all" dirty="0">
                <a:solidFill>
                  <a:schemeClr val="bg1"/>
                </a:solidFill>
              </a:rPr>
              <a:t>New flood panel</a:t>
            </a:r>
            <a:endParaRPr lang="sr-Cyrl-RS" cap="all" dirty="0">
              <a:solidFill>
                <a:schemeClr val="bg1"/>
              </a:solidFill>
            </a:endParaRPr>
          </a:p>
        </p:txBody>
      </p:sp>
      <p:grpSp>
        <p:nvGrpSpPr>
          <p:cNvPr id="79" name="Group 78">
            <a:extLst>
              <a:ext uri="{FF2B5EF4-FFF2-40B4-BE49-F238E27FC236}">
                <a16:creationId xmlns:a16="http://schemas.microsoft.com/office/drawing/2014/main" id="{4691898F-7BF0-32C7-B690-F0B06C79A379}"/>
              </a:ext>
            </a:extLst>
          </p:cNvPr>
          <p:cNvGrpSpPr/>
          <p:nvPr/>
        </p:nvGrpSpPr>
        <p:grpSpPr>
          <a:xfrm rot="16598263">
            <a:off x="537217" y="1530159"/>
            <a:ext cx="929140" cy="626518"/>
            <a:chOff x="1765775" y="310481"/>
            <a:chExt cx="2655444" cy="1731148"/>
          </a:xfrm>
        </p:grpSpPr>
        <mc:AlternateContent xmlns:mc="http://schemas.openxmlformats.org/markup-compatibility/2006" xmlns:p14="http://schemas.microsoft.com/office/powerpoint/2010/main">
          <mc:Choice Requires="p14">
            <p:contentPart p14:bwMode="auto" r:id="rId4">
              <p14:nvContentPartPr>
                <p14:cNvPr id="80" name="Ink 79">
                  <a:extLst>
                    <a:ext uri="{FF2B5EF4-FFF2-40B4-BE49-F238E27FC236}">
                      <a16:creationId xmlns:a16="http://schemas.microsoft.com/office/drawing/2014/main" id="{C3596C5A-AF30-FC45-F595-849860E49995}"/>
                    </a:ext>
                  </a:extLst>
                </p14:cNvPr>
                <p14:cNvContentPartPr/>
                <p14:nvPr/>
              </p14:nvContentPartPr>
              <p14:xfrm>
                <a:off x="1765776" y="310481"/>
                <a:ext cx="2655443" cy="1718688"/>
              </p14:xfrm>
            </p:contentPart>
          </mc:Choice>
          <mc:Fallback xmlns="">
            <p:pic>
              <p:nvPicPr>
                <p:cNvPr id="80" name="Ink 79">
                  <a:extLst>
                    <a:ext uri="{FF2B5EF4-FFF2-40B4-BE49-F238E27FC236}">
                      <a16:creationId xmlns:a16="http://schemas.microsoft.com/office/drawing/2014/main" id="{C3596C5A-AF30-FC45-F595-849860E49995}"/>
                    </a:ext>
                  </a:extLst>
                </p:cNvPr>
                <p:cNvPicPr/>
                <p:nvPr/>
              </p:nvPicPr>
              <p:blipFill>
                <a:blip r:embed="rId5"/>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1" name="Ink 80">
                  <a:extLst>
                    <a:ext uri="{FF2B5EF4-FFF2-40B4-BE49-F238E27FC236}">
                      <a16:creationId xmlns:a16="http://schemas.microsoft.com/office/drawing/2014/main" id="{164EB0F3-6748-2363-F495-62B3ECE24C43}"/>
                    </a:ext>
                  </a:extLst>
                </p14:cNvPr>
                <p14:cNvContentPartPr/>
                <p14:nvPr/>
              </p14:nvContentPartPr>
              <p14:xfrm>
                <a:off x="1770094" y="1611550"/>
                <a:ext cx="109029" cy="392417"/>
              </p14:xfrm>
            </p:contentPart>
          </mc:Choice>
          <mc:Fallback xmlns="">
            <p:pic>
              <p:nvPicPr>
                <p:cNvPr id="81" name="Ink 80">
                  <a:extLst>
                    <a:ext uri="{FF2B5EF4-FFF2-40B4-BE49-F238E27FC236}">
                      <a16:creationId xmlns:a16="http://schemas.microsoft.com/office/drawing/2014/main" id="{164EB0F3-6748-2363-F495-62B3ECE24C4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2" name="Ink 81">
                  <a:extLst>
                    <a:ext uri="{FF2B5EF4-FFF2-40B4-BE49-F238E27FC236}">
                      <a16:creationId xmlns:a16="http://schemas.microsoft.com/office/drawing/2014/main" id="{EA3F81BC-A15A-DC68-F862-4B47B185687C}"/>
                    </a:ext>
                  </a:extLst>
                </p14:cNvPr>
                <p14:cNvContentPartPr/>
                <p14:nvPr/>
              </p14:nvContentPartPr>
              <p14:xfrm>
                <a:off x="1765775" y="2041269"/>
                <a:ext cx="424801" cy="360"/>
              </p14:xfrm>
            </p:contentPart>
          </mc:Choice>
          <mc:Fallback xmlns="">
            <p:pic>
              <p:nvPicPr>
                <p:cNvPr id="82" name="Ink 81">
                  <a:extLst>
                    <a:ext uri="{FF2B5EF4-FFF2-40B4-BE49-F238E27FC236}">
                      <a16:creationId xmlns:a16="http://schemas.microsoft.com/office/drawing/2014/main" id="{EA3F81BC-A15A-DC68-F862-4B47B185687C}"/>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83" name="Group 82">
            <a:extLst>
              <a:ext uri="{FF2B5EF4-FFF2-40B4-BE49-F238E27FC236}">
                <a16:creationId xmlns:a16="http://schemas.microsoft.com/office/drawing/2014/main" id="{ED6B795C-3388-DD97-7CA8-F9EA846F2574}"/>
              </a:ext>
            </a:extLst>
          </p:cNvPr>
          <p:cNvGrpSpPr/>
          <p:nvPr/>
        </p:nvGrpSpPr>
        <p:grpSpPr>
          <a:xfrm rot="8185908">
            <a:off x="201240" y="4987028"/>
            <a:ext cx="990770" cy="666977"/>
            <a:chOff x="1765775" y="-197871"/>
            <a:chExt cx="3440872" cy="2239500"/>
          </a:xfrm>
        </p:grpSpPr>
        <mc:AlternateContent xmlns:mc="http://schemas.openxmlformats.org/markup-compatibility/2006" xmlns:p14="http://schemas.microsoft.com/office/powerpoint/2010/main">
          <mc:Choice Requires="p14">
            <p:contentPart p14:bwMode="auto" r:id="rId10">
              <p14:nvContentPartPr>
                <p14:cNvPr id="84" name="Ink 83">
                  <a:extLst>
                    <a:ext uri="{FF2B5EF4-FFF2-40B4-BE49-F238E27FC236}">
                      <a16:creationId xmlns:a16="http://schemas.microsoft.com/office/drawing/2014/main" id="{C2482318-C1B9-D55D-F114-0F49B324F4F0}"/>
                    </a:ext>
                  </a:extLst>
                </p14:cNvPr>
                <p14:cNvContentPartPr/>
                <p14:nvPr/>
              </p14:nvContentPartPr>
              <p14:xfrm>
                <a:off x="1765776" y="-197871"/>
                <a:ext cx="3440871" cy="2227042"/>
              </p14:xfrm>
            </p:contentPart>
          </mc:Choice>
          <mc:Fallback xmlns="">
            <p:pic>
              <p:nvPicPr>
                <p:cNvPr id="84" name="Ink 83">
                  <a:extLst>
                    <a:ext uri="{FF2B5EF4-FFF2-40B4-BE49-F238E27FC236}">
                      <a16:creationId xmlns:a16="http://schemas.microsoft.com/office/drawing/2014/main" id="{C2482318-C1B9-D55D-F114-0F49B324F4F0}"/>
                    </a:ext>
                  </a:extLst>
                </p:cNvPr>
                <p:cNvPicPr/>
                <p:nvPr/>
              </p:nvPicPr>
              <p:blipFill>
                <a:blip r:embed="rId11"/>
                <a:stretch>
                  <a:fillRect/>
                </a:stretch>
              </p:blipFill>
              <p:spPr>
                <a:xfrm>
                  <a:off x="1703283" y="-258290"/>
                  <a:ext cx="3564607" cy="234667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5" name="Ink 84">
                  <a:extLst>
                    <a:ext uri="{FF2B5EF4-FFF2-40B4-BE49-F238E27FC236}">
                      <a16:creationId xmlns:a16="http://schemas.microsoft.com/office/drawing/2014/main" id="{E0FA02FD-A724-3081-7AF7-FE465D4EFA92}"/>
                    </a:ext>
                  </a:extLst>
                </p14:cNvPr>
                <p14:cNvContentPartPr/>
                <p14:nvPr/>
              </p14:nvContentPartPr>
              <p14:xfrm>
                <a:off x="1770094" y="1611550"/>
                <a:ext cx="109029" cy="392417"/>
              </p14:xfrm>
            </p:contentPart>
          </mc:Choice>
          <mc:Fallback xmlns="">
            <p:pic>
              <p:nvPicPr>
                <p:cNvPr id="85" name="Ink 84">
                  <a:extLst>
                    <a:ext uri="{FF2B5EF4-FFF2-40B4-BE49-F238E27FC236}">
                      <a16:creationId xmlns:a16="http://schemas.microsoft.com/office/drawing/2014/main" id="{E0FA02FD-A724-3081-7AF7-FE465D4EFA92}"/>
                    </a:ext>
                  </a:extLst>
                </p:cNvPr>
                <p:cNvPicPr/>
                <p:nvPr/>
              </p:nvPicPr>
              <p:blipFill>
                <a:blip r:embed="rId13"/>
                <a:stretch>
                  <a:fillRect/>
                </a:stretch>
              </p:blipFill>
              <p:spPr>
                <a:xfrm>
                  <a:off x="1708146" y="1551178"/>
                  <a:ext cx="231687" cy="51195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6" name="Ink 85">
                  <a:extLst>
                    <a:ext uri="{FF2B5EF4-FFF2-40B4-BE49-F238E27FC236}">
                      <a16:creationId xmlns:a16="http://schemas.microsoft.com/office/drawing/2014/main" id="{564EBB16-BDC4-79F2-3F5B-592DACAA9235}"/>
                    </a:ext>
                  </a:extLst>
                </p14:cNvPr>
                <p14:cNvContentPartPr/>
                <p14:nvPr/>
              </p14:nvContentPartPr>
              <p14:xfrm>
                <a:off x="1765775" y="2041269"/>
                <a:ext cx="424801" cy="360"/>
              </p14:xfrm>
            </p:contentPart>
          </mc:Choice>
          <mc:Fallback xmlns="">
            <p:pic>
              <p:nvPicPr>
                <p:cNvPr id="86" name="Ink 85">
                  <a:extLst>
                    <a:ext uri="{FF2B5EF4-FFF2-40B4-BE49-F238E27FC236}">
                      <a16:creationId xmlns:a16="http://schemas.microsoft.com/office/drawing/2014/main" id="{564EBB16-BDC4-79F2-3F5B-592DACAA9235}"/>
                    </a:ext>
                  </a:extLst>
                </p:cNvPr>
                <p:cNvPicPr/>
                <p:nvPr/>
              </p:nvPicPr>
              <p:blipFill>
                <a:blip r:embed="rId15"/>
                <a:stretch>
                  <a:fillRect/>
                </a:stretch>
              </p:blipFill>
              <p:spPr>
                <a:xfrm>
                  <a:off x="1703487" y="2023269"/>
                  <a:ext cx="548130" cy="36000"/>
                </a:xfrm>
                <a:prstGeom prst="rect">
                  <a:avLst/>
                </a:prstGeom>
              </p:spPr>
            </p:pic>
          </mc:Fallback>
        </mc:AlternateContent>
      </p:grpSp>
      <p:grpSp>
        <p:nvGrpSpPr>
          <p:cNvPr id="91" name="Group 90">
            <a:extLst>
              <a:ext uri="{FF2B5EF4-FFF2-40B4-BE49-F238E27FC236}">
                <a16:creationId xmlns:a16="http://schemas.microsoft.com/office/drawing/2014/main" id="{932407F4-14FC-DD66-91E0-B0A582D68D9D}"/>
              </a:ext>
            </a:extLst>
          </p:cNvPr>
          <p:cNvGrpSpPr/>
          <p:nvPr/>
        </p:nvGrpSpPr>
        <p:grpSpPr>
          <a:xfrm rot="16200000">
            <a:off x="5171070" y="1331152"/>
            <a:ext cx="498228" cy="338044"/>
            <a:chOff x="1765775" y="1107570"/>
            <a:chExt cx="1423915" cy="934059"/>
          </a:xfrm>
        </p:grpSpPr>
        <mc:AlternateContent xmlns:mc="http://schemas.openxmlformats.org/markup-compatibility/2006" xmlns:p14="http://schemas.microsoft.com/office/powerpoint/2010/main">
          <mc:Choice Requires="p14">
            <p:contentPart p14:bwMode="auto" r:id="rId16">
              <p14:nvContentPartPr>
                <p14:cNvPr id="92" name="Ink 91">
                  <a:extLst>
                    <a:ext uri="{FF2B5EF4-FFF2-40B4-BE49-F238E27FC236}">
                      <a16:creationId xmlns:a16="http://schemas.microsoft.com/office/drawing/2014/main" id="{2A0AE41F-82E2-38A3-1F50-F4B1E963BB51}"/>
                    </a:ext>
                  </a:extLst>
                </p14:cNvPr>
                <p14:cNvContentPartPr/>
                <p14:nvPr/>
              </p14:nvContentPartPr>
              <p14:xfrm>
                <a:off x="1765781" y="1107570"/>
                <a:ext cx="1423909" cy="921600"/>
              </p14:xfrm>
            </p:contentPart>
          </mc:Choice>
          <mc:Fallback xmlns="">
            <p:pic>
              <p:nvPicPr>
                <p:cNvPr id="92" name="Ink 91">
                  <a:extLst>
                    <a:ext uri="{FF2B5EF4-FFF2-40B4-BE49-F238E27FC236}">
                      <a16:creationId xmlns:a16="http://schemas.microsoft.com/office/drawing/2014/main" id="{2A0AE41F-82E2-38A3-1F50-F4B1E963BB51}"/>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3" name="Ink 92">
                  <a:extLst>
                    <a:ext uri="{FF2B5EF4-FFF2-40B4-BE49-F238E27FC236}">
                      <a16:creationId xmlns:a16="http://schemas.microsoft.com/office/drawing/2014/main" id="{FFCD3140-EE58-79F7-430D-9A9EBB83FD55}"/>
                    </a:ext>
                  </a:extLst>
                </p14:cNvPr>
                <p14:cNvContentPartPr/>
                <p14:nvPr/>
              </p14:nvContentPartPr>
              <p14:xfrm>
                <a:off x="1770094" y="1611550"/>
                <a:ext cx="109029" cy="392417"/>
              </p14:xfrm>
            </p:contentPart>
          </mc:Choice>
          <mc:Fallback xmlns="">
            <p:pic>
              <p:nvPicPr>
                <p:cNvPr id="93" name="Ink 92">
                  <a:extLst>
                    <a:ext uri="{FF2B5EF4-FFF2-40B4-BE49-F238E27FC236}">
                      <a16:creationId xmlns:a16="http://schemas.microsoft.com/office/drawing/2014/main" id="{FFCD3140-EE58-79F7-430D-9A9EBB83FD55}"/>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4" name="Ink 93">
                  <a:extLst>
                    <a:ext uri="{FF2B5EF4-FFF2-40B4-BE49-F238E27FC236}">
                      <a16:creationId xmlns:a16="http://schemas.microsoft.com/office/drawing/2014/main" id="{D8412B13-642C-4963-F590-7248E726A5A5}"/>
                    </a:ext>
                  </a:extLst>
                </p14:cNvPr>
                <p14:cNvContentPartPr/>
                <p14:nvPr/>
              </p14:nvContentPartPr>
              <p14:xfrm>
                <a:off x="1765775" y="2041269"/>
                <a:ext cx="424801" cy="360"/>
              </p14:xfrm>
            </p:contentPart>
          </mc:Choice>
          <mc:Fallback xmlns="">
            <p:pic>
              <p:nvPicPr>
                <p:cNvPr id="94" name="Ink 93">
                  <a:extLst>
                    <a:ext uri="{FF2B5EF4-FFF2-40B4-BE49-F238E27FC236}">
                      <a16:creationId xmlns:a16="http://schemas.microsoft.com/office/drawing/2014/main" id="{D8412B13-642C-4963-F590-7248E726A5A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3" name="Group 102">
            <a:extLst>
              <a:ext uri="{FF2B5EF4-FFF2-40B4-BE49-F238E27FC236}">
                <a16:creationId xmlns:a16="http://schemas.microsoft.com/office/drawing/2014/main" id="{EF8ED692-8E54-50A4-8139-DBF0990CB916}"/>
              </a:ext>
            </a:extLst>
          </p:cNvPr>
          <p:cNvGrpSpPr/>
          <p:nvPr/>
        </p:nvGrpSpPr>
        <p:grpSpPr>
          <a:xfrm rot="9632484">
            <a:off x="4828299" y="5041606"/>
            <a:ext cx="825763" cy="557310"/>
            <a:chOff x="1765775" y="501709"/>
            <a:chExt cx="2359996" cy="1539920"/>
          </a:xfrm>
        </p:grpSpPr>
        <mc:AlternateContent xmlns:mc="http://schemas.openxmlformats.org/markup-compatibility/2006" xmlns:p14="http://schemas.microsoft.com/office/powerpoint/2010/main">
          <mc:Choice Requires="p14">
            <p:contentPart p14:bwMode="auto" r:id="rId20">
              <p14:nvContentPartPr>
                <p14:cNvPr id="104" name="Ink 103">
                  <a:extLst>
                    <a:ext uri="{FF2B5EF4-FFF2-40B4-BE49-F238E27FC236}">
                      <a16:creationId xmlns:a16="http://schemas.microsoft.com/office/drawing/2014/main" id="{330BCB51-16E8-A340-3938-E1B83EB937E8}"/>
                    </a:ext>
                  </a:extLst>
                </p14:cNvPr>
                <p14:cNvContentPartPr/>
                <p14:nvPr/>
              </p14:nvContentPartPr>
              <p14:xfrm>
                <a:off x="1765780" y="501709"/>
                <a:ext cx="2359991" cy="1527463"/>
              </p14:xfrm>
            </p:contentPart>
          </mc:Choice>
          <mc:Fallback xmlns="">
            <p:pic>
              <p:nvPicPr>
                <p:cNvPr id="104" name="Ink 103">
                  <a:extLst>
                    <a:ext uri="{FF2B5EF4-FFF2-40B4-BE49-F238E27FC236}">
                      <a16:creationId xmlns:a16="http://schemas.microsoft.com/office/drawing/2014/main" id="{330BCB51-16E8-A340-3938-E1B83EB937E8}"/>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5" name="Ink 104">
                  <a:extLst>
                    <a:ext uri="{FF2B5EF4-FFF2-40B4-BE49-F238E27FC236}">
                      <a16:creationId xmlns:a16="http://schemas.microsoft.com/office/drawing/2014/main" id="{57C3A4CF-B95F-16E1-6B19-23DB70EF7D5F}"/>
                    </a:ext>
                  </a:extLst>
                </p14:cNvPr>
                <p14:cNvContentPartPr/>
                <p14:nvPr/>
              </p14:nvContentPartPr>
              <p14:xfrm>
                <a:off x="1770094" y="1611550"/>
                <a:ext cx="109029" cy="392417"/>
              </p14:xfrm>
            </p:contentPart>
          </mc:Choice>
          <mc:Fallback xmlns="">
            <p:pic>
              <p:nvPicPr>
                <p:cNvPr id="105" name="Ink 104">
                  <a:extLst>
                    <a:ext uri="{FF2B5EF4-FFF2-40B4-BE49-F238E27FC236}">
                      <a16:creationId xmlns:a16="http://schemas.microsoft.com/office/drawing/2014/main" id="{57C3A4CF-B95F-16E1-6B19-23DB70EF7D5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6" name="Ink 105">
                  <a:extLst>
                    <a:ext uri="{FF2B5EF4-FFF2-40B4-BE49-F238E27FC236}">
                      <a16:creationId xmlns:a16="http://schemas.microsoft.com/office/drawing/2014/main" id="{A9F63B90-F94F-4DC1-6E8C-61EE75A6D487}"/>
                    </a:ext>
                  </a:extLst>
                </p14:cNvPr>
                <p14:cNvContentPartPr/>
                <p14:nvPr/>
              </p14:nvContentPartPr>
              <p14:xfrm>
                <a:off x="1765775" y="2041269"/>
                <a:ext cx="424801" cy="360"/>
              </p14:xfrm>
            </p:contentPart>
          </mc:Choice>
          <mc:Fallback xmlns="">
            <p:pic>
              <p:nvPicPr>
                <p:cNvPr id="106" name="Ink 105">
                  <a:extLst>
                    <a:ext uri="{FF2B5EF4-FFF2-40B4-BE49-F238E27FC236}">
                      <a16:creationId xmlns:a16="http://schemas.microsoft.com/office/drawing/2014/main" id="{A9F63B90-F94F-4DC1-6E8C-61EE75A6D487}"/>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7" name="Group 106">
            <a:extLst>
              <a:ext uri="{FF2B5EF4-FFF2-40B4-BE49-F238E27FC236}">
                <a16:creationId xmlns:a16="http://schemas.microsoft.com/office/drawing/2014/main" id="{8CB7931B-A78D-6BF9-014D-53EFC82B20EB}"/>
              </a:ext>
            </a:extLst>
          </p:cNvPr>
          <p:cNvGrpSpPr/>
          <p:nvPr/>
        </p:nvGrpSpPr>
        <p:grpSpPr>
          <a:xfrm rot="9700446">
            <a:off x="4338717" y="4501012"/>
            <a:ext cx="1425849" cy="959032"/>
            <a:chOff x="1765775" y="-608302"/>
            <a:chExt cx="4075015" cy="2649931"/>
          </a:xfrm>
        </p:grpSpPr>
        <mc:AlternateContent xmlns:mc="http://schemas.openxmlformats.org/markup-compatibility/2006" xmlns:p14="http://schemas.microsoft.com/office/powerpoint/2010/main">
          <mc:Choice Requires="p14">
            <p:contentPart p14:bwMode="auto" r:id="rId24">
              <p14:nvContentPartPr>
                <p14:cNvPr id="108" name="Ink 107">
                  <a:extLst>
                    <a:ext uri="{FF2B5EF4-FFF2-40B4-BE49-F238E27FC236}">
                      <a16:creationId xmlns:a16="http://schemas.microsoft.com/office/drawing/2014/main" id="{FB861AAB-1D92-ED52-5C73-513D0B2AE985}"/>
                    </a:ext>
                  </a:extLst>
                </p14:cNvPr>
                <p14:cNvContentPartPr/>
                <p14:nvPr/>
              </p14:nvContentPartPr>
              <p14:xfrm>
                <a:off x="1765780" y="-608302"/>
                <a:ext cx="4075010" cy="2637474"/>
              </p14:xfrm>
            </p:contentPart>
          </mc:Choice>
          <mc:Fallback xmlns="">
            <p:pic>
              <p:nvPicPr>
                <p:cNvPr id="108" name="Ink 107">
                  <a:extLst>
                    <a:ext uri="{FF2B5EF4-FFF2-40B4-BE49-F238E27FC236}">
                      <a16:creationId xmlns:a16="http://schemas.microsoft.com/office/drawing/2014/main" id="{FB861AAB-1D92-ED52-5C73-513D0B2AE985}"/>
                    </a:ext>
                  </a:extLst>
                </p:cNvPr>
                <p:cNvPicPr/>
                <p:nvPr/>
              </p:nvPicPr>
              <p:blipFill>
                <a:blip r:embed="rId25"/>
                <a:stretch>
                  <a:fillRect/>
                </a:stretch>
              </p:blipFill>
              <p:spPr>
                <a:xfrm>
                  <a:off x="1714341" y="-658047"/>
                  <a:ext cx="4176860" cy="27359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9" name="Ink 108">
                  <a:extLst>
                    <a:ext uri="{FF2B5EF4-FFF2-40B4-BE49-F238E27FC236}">
                      <a16:creationId xmlns:a16="http://schemas.microsoft.com/office/drawing/2014/main" id="{5C6BC54B-9A10-41AD-16E0-1E50D5AE31E3}"/>
                    </a:ext>
                  </a:extLst>
                </p14:cNvPr>
                <p14:cNvContentPartPr/>
                <p14:nvPr/>
              </p14:nvContentPartPr>
              <p14:xfrm>
                <a:off x="1770094" y="1611550"/>
                <a:ext cx="109029" cy="392417"/>
              </p14:xfrm>
            </p:contentPart>
          </mc:Choice>
          <mc:Fallback xmlns="">
            <p:pic>
              <p:nvPicPr>
                <p:cNvPr id="109" name="Ink 108">
                  <a:extLst>
                    <a:ext uri="{FF2B5EF4-FFF2-40B4-BE49-F238E27FC236}">
                      <a16:creationId xmlns:a16="http://schemas.microsoft.com/office/drawing/2014/main" id="{5C6BC54B-9A10-41AD-16E0-1E50D5AE31E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0" name="Ink 109">
                  <a:extLst>
                    <a:ext uri="{FF2B5EF4-FFF2-40B4-BE49-F238E27FC236}">
                      <a16:creationId xmlns:a16="http://schemas.microsoft.com/office/drawing/2014/main" id="{729B4892-3334-2F17-CC92-E1BB801A5021}"/>
                    </a:ext>
                  </a:extLst>
                </p14:cNvPr>
                <p14:cNvContentPartPr/>
                <p14:nvPr/>
              </p14:nvContentPartPr>
              <p14:xfrm>
                <a:off x="1765775" y="2041269"/>
                <a:ext cx="424801" cy="360"/>
              </p14:xfrm>
            </p:contentPart>
          </mc:Choice>
          <mc:Fallback xmlns="">
            <p:pic>
              <p:nvPicPr>
                <p:cNvPr id="110" name="Ink 109">
                  <a:extLst>
                    <a:ext uri="{FF2B5EF4-FFF2-40B4-BE49-F238E27FC236}">
                      <a16:creationId xmlns:a16="http://schemas.microsoft.com/office/drawing/2014/main" id="{729B4892-3334-2F17-CC92-E1BB801A5021}"/>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1" name="Group 110">
            <a:extLst>
              <a:ext uri="{FF2B5EF4-FFF2-40B4-BE49-F238E27FC236}">
                <a16:creationId xmlns:a16="http://schemas.microsoft.com/office/drawing/2014/main" id="{27275315-EFAA-E7E4-2E87-64E93D150160}"/>
              </a:ext>
            </a:extLst>
          </p:cNvPr>
          <p:cNvGrpSpPr/>
          <p:nvPr/>
        </p:nvGrpSpPr>
        <p:grpSpPr>
          <a:xfrm rot="7260336">
            <a:off x="5554434" y="5505520"/>
            <a:ext cx="498228" cy="338044"/>
            <a:chOff x="1765775" y="1107570"/>
            <a:chExt cx="1423915" cy="934059"/>
          </a:xfrm>
        </p:grpSpPr>
        <mc:AlternateContent xmlns:mc="http://schemas.openxmlformats.org/markup-compatibility/2006" xmlns:p14="http://schemas.microsoft.com/office/powerpoint/2010/main">
          <mc:Choice Requires="p14">
            <p:contentPart p14:bwMode="auto" r:id="rId28">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5400000">
            <a:off x="6109275" y="5539925"/>
            <a:ext cx="891766" cy="601496"/>
            <a:chOff x="1765775" y="379619"/>
            <a:chExt cx="2548631" cy="1662010"/>
          </a:xfrm>
        </p:grpSpPr>
        <mc:AlternateContent xmlns:mc="http://schemas.openxmlformats.org/markup-compatibility/2006" xmlns:p14="http://schemas.microsoft.com/office/powerpoint/2010/main">
          <mc:Choice Requires="p14">
            <p:contentPart p14:bwMode="auto" r:id="rId31">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78" y="379619"/>
                <a:ext cx="2548628" cy="1649554"/>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32"/>
                <a:stretch>
                  <a:fillRect/>
                </a:stretch>
              </p:blipFill>
              <p:spPr>
                <a:xfrm>
                  <a:off x="1714332" y="329904"/>
                  <a:ext cx="2650491" cy="17479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117" name="Ink 116">
                  <a:extLst>
                    <a:ext uri="{FF2B5EF4-FFF2-40B4-BE49-F238E27FC236}">
                      <a16:creationId xmlns:a16="http://schemas.microsoft.com/office/drawing/2014/main" id="{031FDCA4-EA2E-A3AB-DD41-28CEA5E9ECC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118" name="Ink 117">
                  <a:extLst>
                    <a:ext uri="{FF2B5EF4-FFF2-40B4-BE49-F238E27FC236}">
                      <a16:creationId xmlns:a16="http://schemas.microsoft.com/office/drawing/2014/main" id="{F7962368-2BB7-0D0C-4F9A-52C11FE5CA13}"/>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9" name="Group 118">
            <a:extLst>
              <a:ext uri="{FF2B5EF4-FFF2-40B4-BE49-F238E27FC236}">
                <a16:creationId xmlns:a16="http://schemas.microsoft.com/office/drawing/2014/main" id="{0B82EC20-7E6D-C756-06DB-97BBF7835FC2}"/>
              </a:ext>
            </a:extLst>
          </p:cNvPr>
          <p:cNvGrpSpPr/>
          <p:nvPr/>
        </p:nvGrpSpPr>
        <p:grpSpPr>
          <a:xfrm rot="4644946">
            <a:off x="6607540" y="5512308"/>
            <a:ext cx="942581" cy="633971"/>
            <a:chOff x="1765775" y="289885"/>
            <a:chExt cx="2693858" cy="1751744"/>
          </a:xfrm>
        </p:grpSpPr>
        <mc:AlternateContent xmlns:mc="http://schemas.openxmlformats.org/markup-compatibility/2006" xmlns:p14="http://schemas.microsoft.com/office/powerpoint/2010/main">
          <mc:Choice Requires="p14">
            <p:contentPart p14:bwMode="auto" r:id="rId35">
              <p14:nvContentPartPr>
                <p14:cNvPr id="120" name="Ink 119">
                  <a:extLst>
                    <a:ext uri="{FF2B5EF4-FFF2-40B4-BE49-F238E27FC236}">
                      <a16:creationId xmlns:a16="http://schemas.microsoft.com/office/drawing/2014/main" id="{729FB12A-79B2-DCDA-4C44-C1CD3608F6B2}"/>
                    </a:ext>
                  </a:extLst>
                </p14:cNvPr>
                <p14:cNvContentPartPr/>
                <p14:nvPr/>
              </p14:nvContentPartPr>
              <p14:xfrm>
                <a:off x="1800997" y="289885"/>
                <a:ext cx="2658636" cy="1720751"/>
              </p14:xfrm>
            </p:contentPart>
          </mc:Choice>
          <mc:Fallback xmlns="">
            <p:pic>
              <p:nvPicPr>
                <p:cNvPr id="120" name="Ink 119">
                  <a:extLst>
                    <a:ext uri="{FF2B5EF4-FFF2-40B4-BE49-F238E27FC236}">
                      <a16:creationId xmlns:a16="http://schemas.microsoft.com/office/drawing/2014/main" id="{729FB12A-79B2-DCDA-4C44-C1CD3608F6B2}"/>
                    </a:ext>
                  </a:extLst>
                </p:cNvPr>
                <p:cNvPicPr/>
                <p:nvPr/>
              </p:nvPicPr>
              <p:blipFill>
                <a:blip r:embed="rId36"/>
                <a:stretch>
                  <a:fillRect/>
                </a:stretch>
              </p:blipFill>
              <p:spPr>
                <a:xfrm>
                  <a:off x="1749553" y="240152"/>
                  <a:ext cx="2760496" cy="181922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1" name="Ink 120">
                  <a:extLst>
                    <a:ext uri="{FF2B5EF4-FFF2-40B4-BE49-F238E27FC236}">
                      <a16:creationId xmlns:a16="http://schemas.microsoft.com/office/drawing/2014/main" id="{2F075256-374F-2675-2BF2-C2A25C4C04A6}"/>
                    </a:ext>
                  </a:extLst>
                </p14:cNvPr>
                <p14:cNvContentPartPr/>
                <p14:nvPr/>
              </p14:nvContentPartPr>
              <p14:xfrm>
                <a:off x="1770094" y="1611550"/>
                <a:ext cx="109029" cy="392417"/>
              </p14:xfrm>
            </p:contentPart>
          </mc:Choice>
          <mc:Fallback xmlns="">
            <p:pic>
              <p:nvPicPr>
                <p:cNvPr id="121" name="Ink 120">
                  <a:extLst>
                    <a:ext uri="{FF2B5EF4-FFF2-40B4-BE49-F238E27FC236}">
                      <a16:creationId xmlns:a16="http://schemas.microsoft.com/office/drawing/2014/main" id="{2F075256-374F-2675-2BF2-C2A25C4C04A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2" name="Ink 121">
                  <a:extLst>
                    <a:ext uri="{FF2B5EF4-FFF2-40B4-BE49-F238E27FC236}">
                      <a16:creationId xmlns:a16="http://schemas.microsoft.com/office/drawing/2014/main" id="{7567759F-7E7D-D21E-FE11-86FF4B760DC8}"/>
                    </a:ext>
                  </a:extLst>
                </p14:cNvPr>
                <p14:cNvContentPartPr/>
                <p14:nvPr/>
              </p14:nvContentPartPr>
              <p14:xfrm>
                <a:off x="1765775" y="2041269"/>
                <a:ext cx="424801" cy="360"/>
              </p14:xfrm>
            </p:contentPart>
          </mc:Choice>
          <mc:Fallback xmlns="">
            <p:pic>
              <p:nvPicPr>
                <p:cNvPr id="122" name="Ink 121">
                  <a:extLst>
                    <a:ext uri="{FF2B5EF4-FFF2-40B4-BE49-F238E27FC236}">
                      <a16:creationId xmlns:a16="http://schemas.microsoft.com/office/drawing/2014/main" id="{7567759F-7E7D-D21E-FE11-86FF4B760DC8}"/>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3" name="Group 122">
            <a:extLst>
              <a:ext uri="{FF2B5EF4-FFF2-40B4-BE49-F238E27FC236}">
                <a16:creationId xmlns:a16="http://schemas.microsoft.com/office/drawing/2014/main" id="{617F9A6E-B291-A798-7B13-5BBA6200D352}"/>
              </a:ext>
            </a:extLst>
          </p:cNvPr>
          <p:cNvGrpSpPr/>
          <p:nvPr/>
        </p:nvGrpSpPr>
        <p:grpSpPr>
          <a:xfrm rot="2278088">
            <a:off x="7503000" y="5184871"/>
            <a:ext cx="735737" cy="497044"/>
            <a:chOff x="1765775" y="668235"/>
            <a:chExt cx="2102703" cy="1373394"/>
          </a:xfrm>
        </p:grpSpPr>
        <mc:AlternateContent xmlns:mc="http://schemas.openxmlformats.org/markup-compatibility/2006" xmlns:p14="http://schemas.microsoft.com/office/powerpoint/2010/main">
          <mc:Choice Requires="p14">
            <p:contentPart p14:bwMode="auto" r:id="rId39">
              <p14:nvContentPartPr>
                <p14:cNvPr id="124" name="Ink 123">
                  <a:extLst>
                    <a:ext uri="{FF2B5EF4-FFF2-40B4-BE49-F238E27FC236}">
                      <a16:creationId xmlns:a16="http://schemas.microsoft.com/office/drawing/2014/main" id="{5AB18F09-54DC-D6E3-F328-FD175FC6502D}"/>
                    </a:ext>
                  </a:extLst>
                </p14:cNvPr>
                <p14:cNvContentPartPr/>
                <p14:nvPr/>
              </p14:nvContentPartPr>
              <p14:xfrm>
                <a:off x="1765780" y="668235"/>
                <a:ext cx="2102698" cy="1360933"/>
              </p14:xfrm>
            </p:contentPart>
          </mc:Choice>
          <mc:Fallback xmlns="">
            <p:pic>
              <p:nvPicPr>
                <p:cNvPr id="124" name="Ink 123">
                  <a:extLst>
                    <a:ext uri="{FF2B5EF4-FFF2-40B4-BE49-F238E27FC236}">
                      <a16:creationId xmlns:a16="http://schemas.microsoft.com/office/drawing/2014/main" id="{5AB18F09-54DC-D6E3-F328-FD175FC6502D}"/>
                    </a:ext>
                  </a:extLst>
                </p:cNvPr>
                <p:cNvPicPr/>
                <p:nvPr/>
              </p:nvPicPr>
              <p:blipFill>
                <a:blip r:embed="rId40"/>
                <a:stretch>
                  <a:fillRect/>
                </a:stretch>
              </p:blipFill>
              <p:spPr>
                <a:xfrm>
                  <a:off x="1714344" y="618530"/>
                  <a:ext cx="2204541" cy="14593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5" name="Ink 124">
                  <a:extLst>
                    <a:ext uri="{FF2B5EF4-FFF2-40B4-BE49-F238E27FC236}">
                      <a16:creationId xmlns:a16="http://schemas.microsoft.com/office/drawing/2014/main" id="{53C10115-B89C-3EF2-D99B-F5992B7FFBC7}"/>
                    </a:ext>
                  </a:extLst>
                </p14:cNvPr>
                <p14:cNvContentPartPr/>
                <p14:nvPr/>
              </p14:nvContentPartPr>
              <p14:xfrm>
                <a:off x="1770094" y="1611550"/>
                <a:ext cx="109029" cy="392417"/>
              </p14:xfrm>
            </p:contentPart>
          </mc:Choice>
          <mc:Fallback xmlns="">
            <p:pic>
              <p:nvPicPr>
                <p:cNvPr id="125" name="Ink 124">
                  <a:extLst>
                    <a:ext uri="{FF2B5EF4-FFF2-40B4-BE49-F238E27FC236}">
                      <a16:creationId xmlns:a16="http://schemas.microsoft.com/office/drawing/2014/main" id="{53C10115-B89C-3EF2-D99B-F5992B7FFBC7}"/>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6" name="Ink 125">
                  <a:extLst>
                    <a:ext uri="{FF2B5EF4-FFF2-40B4-BE49-F238E27FC236}">
                      <a16:creationId xmlns:a16="http://schemas.microsoft.com/office/drawing/2014/main" id="{C038FE8E-E0DF-E36F-7138-08AA7897D4BF}"/>
                    </a:ext>
                  </a:extLst>
                </p14:cNvPr>
                <p14:cNvContentPartPr/>
                <p14:nvPr/>
              </p14:nvContentPartPr>
              <p14:xfrm>
                <a:off x="1765775" y="2041269"/>
                <a:ext cx="424801" cy="360"/>
              </p14:xfrm>
            </p:contentPart>
          </mc:Choice>
          <mc:Fallback xmlns="">
            <p:pic>
              <p:nvPicPr>
                <p:cNvPr id="126" name="Ink 125">
                  <a:extLst>
                    <a:ext uri="{FF2B5EF4-FFF2-40B4-BE49-F238E27FC236}">
                      <a16:creationId xmlns:a16="http://schemas.microsoft.com/office/drawing/2014/main" id="{C038FE8E-E0DF-E36F-7138-08AA7897D4B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7" name="Group 126">
            <a:extLst>
              <a:ext uri="{FF2B5EF4-FFF2-40B4-BE49-F238E27FC236}">
                <a16:creationId xmlns:a16="http://schemas.microsoft.com/office/drawing/2014/main" id="{5E3986D2-AAF5-0880-E893-5639EF48F5BC}"/>
              </a:ext>
            </a:extLst>
          </p:cNvPr>
          <p:cNvGrpSpPr/>
          <p:nvPr/>
        </p:nvGrpSpPr>
        <p:grpSpPr>
          <a:xfrm rot="21160358">
            <a:off x="6975551" y="4558248"/>
            <a:ext cx="907594" cy="612092"/>
            <a:chOff x="1765775" y="350340"/>
            <a:chExt cx="2593865" cy="1691289"/>
          </a:xfrm>
        </p:grpSpPr>
        <mc:AlternateContent xmlns:mc="http://schemas.openxmlformats.org/markup-compatibility/2006" xmlns:p14="http://schemas.microsoft.com/office/powerpoint/2010/main">
          <mc:Choice Requires="p14">
            <p:contentPart p14:bwMode="auto" r:id="rId43">
              <p14:nvContentPartPr>
                <p14:cNvPr id="128" name="Ink 127">
                  <a:extLst>
                    <a:ext uri="{FF2B5EF4-FFF2-40B4-BE49-F238E27FC236}">
                      <a16:creationId xmlns:a16="http://schemas.microsoft.com/office/drawing/2014/main" id="{626A9F84-EC41-B853-B3A0-3C330DAEF69B}"/>
                    </a:ext>
                  </a:extLst>
                </p14:cNvPr>
                <p14:cNvContentPartPr/>
                <p14:nvPr/>
              </p14:nvContentPartPr>
              <p14:xfrm>
                <a:off x="1765780" y="350340"/>
                <a:ext cx="2593860" cy="1678830"/>
              </p14:xfrm>
            </p:contentPart>
          </mc:Choice>
          <mc:Fallback xmlns="">
            <p:pic>
              <p:nvPicPr>
                <p:cNvPr id="128" name="Ink 127">
                  <a:extLst>
                    <a:ext uri="{FF2B5EF4-FFF2-40B4-BE49-F238E27FC236}">
                      <a16:creationId xmlns:a16="http://schemas.microsoft.com/office/drawing/2014/main" id="{626A9F84-EC41-B853-B3A0-3C330DAEF69B}"/>
                    </a:ext>
                  </a:extLst>
                </p:cNvPr>
                <p:cNvPicPr/>
                <p:nvPr/>
              </p:nvPicPr>
              <p:blipFill>
                <a:blip r:embed="rId44"/>
                <a:stretch>
                  <a:fillRect/>
                </a:stretch>
              </p:blipFill>
              <p:spPr>
                <a:xfrm>
                  <a:off x="1714335" y="300612"/>
                  <a:ext cx="2695721" cy="177729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9" name="Ink 128">
                  <a:extLst>
                    <a:ext uri="{FF2B5EF4-FFF2-40B4-BE49-F238E27FC236}">
                      <a16:creationId xmlns:a16="http://schemas.microsoft.com/office/drawing/2014/main" id="{2D8E5314-6DB1-0243-3FB7-C92F1C5ADC79}"/>
                    </a:ext>
                  </a:extLst>
                </p14:cNvPr>
                <p14:cNvContentPartPr/>
                <p14:nvPr/>
              </p14:nvContentPartPr>
              <p14:xfrm>
                <a:off x="1770094" y="1611550"/>
                <a:ext cx="109029" cy="392417"/>
              </p14:xfrm>
            </p:contentPart>
          </mc:Choice>
          <mc:Fallback xmlns="">
            <p:pic>
              <p:nvPicPr>
                <p:cNvPr id="129" name="Ink 128">
                  <a:extLst>
                    <a:ext uri="{FF2B5EF4-FFF2-40B4-BE49-F238E27FC236}">
                      <a16:creationId xmlns:a16="http://schemas.microsoft.com/office/drawing/2014/main" id="{2D8E5314-6DB1-0243-3FB7-C92F1C5ADC79}"/>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0" name="Ink 129">
                  <a:extLst>
                    <a:ext uri="{FF2B5EF4-FFF2-40B4-BE49-F238E27FC236}">
                      <a16:creationId xmlns:a16="http://schemas.microsoft.com/office/drawing/2014/main" id="{6BD3EE2A-57CC-66B3-8BA2-E51D3029B2FC}"/>
                    </a:ext>
                  </a:extLst>
                </p14:cNvPr>
                <p14:cNvContentPartPr/>
                <p14:nvPr/>
              </p14:nvContentPartPr>
              <p14:xfrm>
                <a:off x="1765775" y="2041269"/>
                <a:ext cx="424801" cy="360"/>
              </p14:xfrm>
            </p:contentPart>
          </mc:Choice>
          <mc:Fallback xmlns="">
            <p:pic>
              <p:nvPicPr>
                <p:cNvPr id="130" name="Ink 129">
                  <a:extLst>
                    <a:ext uri="{FF2B5EF4-FFF2-40B4-BE49-F238E27FC236}">
                      <a16:creationId xmlns:a16="http://schemas.microsoft.com/office/drawing/2014/main" id="{6BD3EE2A-57CC-66B3-8BA2-E51D3029B2FC}"/>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31" name="TextBox 130">
            <a:extLst>
              <a:ext uri="{FF2B5EF4-FFF2-40B4-BE49-F238E27FC236}">
                <a16:creationId xmlns:a16="http://schemas.microsoft.com/office/drawing/2014/main" id="{8F72BC16-FD8A-1D7F-000B-14C63968D70C}"/>
              </a:ext>
            </a:extLst>
          </p:cNvPr>
          <p:cNvSpPr txBox="1"/>
          <p:nvPr/>
        </p:nvSpPr>
        <p:spPr>
          <a:xfrm>
            <a:off x="-56486" y="781418"/>
            <a:ext cx="2900346" cy="475771"/>
          </a:xfrm>
          <a:prstGeom prst="rect">
            <a:avLst/>
          </a:prstGeom>
          <a:noFill/>
        </p:spPr>
        <p:txBody>
          <a:bodyPr wrap="none" rtlCol="0">
            <a:spAutoFit/>
          </a:bodyPr>
          <a:lstStyle/>
          <a:p>
            <a:pPr algn="ctr"/>
            <a:r>
              <a:rPr lang="sr-Cyrl-RS" sz="1246" b="1" cap="small" dirty="0"/>
              <a:t>Графичко појашњење</a:t>
            </a:r>
            <a:r>
              <a:rPr lang="en-US" sz="1246" b="1" cap="small" dirty="0"/>
              <a:t> </a:t>
            </a:r>
            <a:r>
              <a:rPr lang="sr-Cyrl-RS" sz="1246" b="1" cap="small" dirty="0"/>
              <a:t>елемената поплаве</a:t>
            </a:r>
          </a:p>
          <a:p>
            <a:pPr algn="ctr"/>
            <a:r>
              <a:rPr lang="en-US" sz="1246" cap="small" dirty="0"/>
              <a:t>Graphical explanation of flood elements</a:t>
            </a:r>
            <a:endParaRPr lang="sr-Cyrl-RS" sz="1246" cap="small" dirty="0"/>
          </a:p>
        </p:txBody>
      </p:sp>
      <p:sp>
        <p:nvSpPr>
          <p:cNvPr id="132" name="TextBox 131">
            <a:extLst>
              <a:ext uri="{FF2B5EF4-FFF2-40B4-BE49-F238E27FC236}">
                <a16:creationId xmlns:a16="http://schemas.microsoft.com/office/drawing/2014/main" id="{9E262EE5-0EA9-5BBB-A3C5-B2D030500D6B}"/>
              </a:ext>
            </a:extLst>
          </p:cNvPr>
          <p:cNvSpPr txBox="1"/>
          <p:nvPr/>
        </p:nvSpPr>
        <p:spPr>
          <a:xfrm>
            <a:off x="-21221" y="5873412"/>
            <a:ext cx="2368534" cy="859210"/>
          </a:xfrm>
          <a:prstGeom prst="rect">
            <a:avLst/>
          </a:prstGeom>
          <a:noFill/>
        </p:spPr>
        <p:txBody>
          <a:bodyPr wrap="none" rtlCol="0">
            <a:spAutoFit/>
          </a:bodyPr>
          <a:lstStyle/>
          <a:p>
            <a:pPr algn="ctr"/>
            <a:r>
              <a:rPr lang="sr-Cyrl-RS" sz="1246" b="1" cap="small" dirty="0"/>
              <a:t>Квантитативни елементи поплаве</a:t>
            </a:r>
          </a:p>
          <a:p>
            <a:pPr algn="ctr"/>
            <a:r>
              <a:rPr lang="sr-Cyrl-RS" sz="1246" b="1" cap="small" dirty="0"/>
              <a:t>(видети графичко појашњење)</a:t>
            </a:r>
            <a:endParaRPr lang="en-US" sz="1246" b="1" cap="small" dirty="0"/>
          </a:p>
          <a:p>
            <a:pPr algn="ctr"/>
            <a:r>
              <a:rPr lang="en-US" sz="1246" cap="small" dirty="0"/>
              <a:t>Flood quantitative elements</a:t>
            </a:r>
            <a:br>
              <a:rPr lang="en-US" sz="1246" cap="small" dirty="0"/>
            </a:br>
            <a:r>
              <a:rPr lang="en-US" sz="1246" cap="small" dirty="0"/>
              <a:t>(check graphical explanation)</a:t>
            </a:r>
            <a:endParaRPr lang="sr-Cyrl-RS" sz="1246" cap="small" dirty="0"/>
          </a:p>
        </p:txBody>
      </p:sp>
      <p:sp>
        <p:nvSpPr>
          <p:cNvPr id="133" name="Rectangle 132">
            <a:extLst>
              <a:ext uri="{FF2B5EF4-FFF2-40B4-BE49-F238E27FC236}">
                <a16:creationId xmlns:a16="http://schemas.microsoft.com/office/drawing/2014/main" id="{829EFBC4-42C9-1CCD-2C3A-3C88EDC4650A}"/>
              </a:ext>
            </a:extLst>
          </p:cNvPr>
          <p:cNvSpPr/>
          <p:nvPr/>
        </p:nvSpPr>
        <p:spPr>
          <a:xfrm>
            <a:off x="932548" y="3664401"/>
            <a:ext cx="2252670" cy="997670"/>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E64F6C8-6F18-4808-CC89-14D21C9E197C}"/>
              </a:ext>
            </a:extLst>
          </p:cNvPr>
          <p:cNvSpPr txBox="1"/>
          <p:nvPr/>
        </p:nvSpPr>
        <p:spPr>
          <a:xfrm>
            <a:off x="4334584" y="739962"/>
            <a:ext cx="2588690" cy="475771"/>
          </a:xfrm>
          <a:prstGeom prst="rect">
            <a:avLst/>
          </a:prstGeom>
          <a:noFill/>
        </p:spPr>
        <p:txBody>
          <a:bodyPr wrap="square" rtlCol="0">
            <a:spAutoFit/>
          </a:bodyPr>
          <a:lstStyle/>
          <a:p>
            <a:pPr algn="ctr"/>
            <a:r>
              <a:rPr lang="sr-Cyrl-RS" sz="1246" b="1" cap="small" dirty="0"/>
              <a:t>Квалитативни</a:t>
            </a:r>
            <a:r>
              <a:rPr lang="en-US" sz="1246" b="1" cap="small" dirty="0"/>
              <a:t> </a:t>
            </a:r>
            <a:r>
              <a:rPr lang="sr-Cyrl-RS" sz="1246" b="1" cap="small" dirty="0"/>
              <a:t>елементи поплаве</a:t>
            </a:r>
            <a:endParaRPr lang="en-US" sz="1246" b="1" cap="small" dirty="0"/>
          </a:p>
          <a:p>
            <a:pPr algn="ctr"/>
            <a:r>
              <a:rPr lang="en-US" sz="1246" cap="small" dirty="0"/>
              <a:t>Flood qualitative</a:t>
            </a:r>
            <a:r>
              <a:rPr lang="sr-Cyrl-RS" sz="1246" cap="small" dirty="0"/>
              <a:t> </a:t>
            </a:r>
            <a:r>
              <a:rPr lang="en-US" sz="1246" cap="small" dirty="0"/>
              <a:t>elements</a:t>
            </a:r>
            <a:endParaRPr lang="sr-Cyrl-RS" sz="1246" cap="small" dirty="0"/>
          </a:p>
        </p:txBody>
      </p:sp>
      <p:sp>
        <p:nvSpPr>
          <p:cNvPr id="136" name="TextBox 135">
            <a:extLst>
              <a:ext uri="{FF2B5EF4-FFF2-40B4-BE49-F238E27FC236}">
                <a16:creationId xmlns:a16="http://schemas.microsoft.com/office/drawing/2014/main" id="{914C753A-5B86-C2F5-C116-8823213EB37E}"/>
              </a:ext>
            </a:extLst>
          </p:cNvPr>
          <p:cNvSpPr txBox="1"/>
          <p:nvPr/>
        </p:nvSpPr>
        <p:spPr>
          <a:xfrm>
            <a:off x="3626439" y="5809309"/>
            <a:ext cx="1709973" cy="859210"/>
          </a:xfrm>
          <a:prstGeom prst="rect">
            <a:avLst/>
          </a:prstGeom>
          <a:noFill/>
        </p:spPr>
        <p:txBody>
          <a:bodyPr wrap="square" rtlCol="0">
            <a:spAutoFit/>
          </a:bodyPr>
          <a:lstStyle/>
          <a:p>
            <a:pPr algn="ctr"/>
            <a:r>
              <a:rPr lang="sr-Cyrl-RS" sz="1246" b="1" cap="small" dirty="0"/>
              <a:t>Поља за унос датума и износа</a:t>
            </a:r>
          </a:p>
          <a:p>
            <a:pPr algn="ctr"/>
            <a:r>
              <a:rPr lang="en-US" sz="1246" cap="small" dirty="0"/>
              <a:t>Fields for date and repair value entry</a:t>
            </a:r>
            <a:endParaRPr lang="sr-Cyrl-RS" sz="1246" cap="small" dirty="0"/>
          </a:p>
        </p:txBody>
      </p:sp>
      <p:sp>
        <p:nvSpPr>
          <p:cNvPr id="142" name="TextBox 141">
            <a:extLst>
              <a:ext uri="{FF2B5EF4-FFF2-40B4-BE49-F238E27FC236}">
                <a16:creationId xmlns:a16="http://schemas.microsoft.com/office/drawing/2014/main" id="{6A9FE22A-5E69-A598-D9CA-E6AF78092C79}"/>
              </a:ext>
            </a:extLst>
          </p:cNvPr>
          <p:cNvSpPr txBox="1"/>
          <p:nvPr/>
        </p:nvSpPr>
        <p:spPr>
          <a:xfrm>
            <a:off x="7785881" y="4197623"/>
            <a:ext cx="1875036" cy="475771"/>
          </a:xfrm>
          <a:prstGeom prst="rect">
            <a:avLst/>
          </a:prstGeom>
          <a:noFill/>
        </p:spPr>
        <p:txBody>
          <a:bodyPr wrap="square" rtlCol="0">
            <a:spAutoFit/>
          </a:bodyPr>
          <a:lstStyle/>
          <a:p>
            <a:pPr algn="ctr"/>
            <a:r>
              <a:rPr lang="sr-Cyrl-RS" sz="1246" b="1" cap="small" dirty="0"/>
              <a:t>Прескочи унос у панелу</a:t>
            </a:r>
          </a:p>
          <a:p>
            <a:pPr algn="ctr"/>
            <a:r>
              <a:rPr lang="en-US" sz="1246" cap="small" dirty="0"/>
              <a:t>Skip entry for this panel</a:t>
            </a:r>
            <a:endParaRPr lang="sr-Cyrl-RS" sz="1246" cap="small" dirty="0"/>
          </a:p>
        </p:txBody>
      </p:sp>
      <p:sp>
        <p:nvSpPr>
          <p:cNvPr id="143" name="TextBox 142">
            <a:extLst>
              <a:ext uri="{FF2B5EF4-FFF2-40B4-BE49-F238E27FC236}">
                <a16:creationId xmlns:a16="http://schemas.microsoft.com/office/drawing/2014/main" id="{4F7E6F9D-BDDB-F478-F917-AFECB936DE90}"/>
              </a:ext>
            </a:extLst>
          </p:cNvPr>
          <p:cNvSpPr txBox="1"/>
          <p:nvPr/>
        </p:nvSpPr>
        <p:spPr>
          <a:xfrm>
            <a:off x="8227817" y="5210780"/>
            <a:ext cx="126816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sp>
        <p:nvSpPr>
          <p:cNvPr id="145" name="TextBox 144">
            <a:extLst>
              <a:ext uri="{FF2B5EF4-FFF2-40B4-BE49-F238E27FC236}">
                <a16:creationId xmlns:a16="http://schemas.microsoft.com/office/drawing/2014/main" id="{302AD539-0531-431A-2239-BC773830CC9C}"/>
              </a:ext>
            </a:extLst>
          </p:cNvPr>
          <p:cNvSpPr txBox="1"/>
          <p:nvPr/>
        </p:nvSpPr>
        <p:spPr>
          <a:xfrm>
            <a:off x="5308878" y="6081078"/>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6559356" y="6364569"/>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47" name="TextBox 146">
            <a:extLst>
              <a:ext uri="{FF2B5EF4-FFF2-40B4-BE49-F238E27FC236}">
                <a16:creationId xmlns:a16="http://schemas.microsoft.com/office/drawing/2014/main" id="{09335127-FC1D-3E41-43D8-B7DB992DEF53}"/>
              </a:ext>
            </a:extLst>
          </p:cNvPr>
          <p:cNvSpPr txBox="1"/>
          <p:nvPr/>
        </p:nvSpPr>
        <p:spPr>
          <a:xfrm>
            <a:off x="7521474" y="5943285"/>
            <a:ext cx="1454392" cy="475771"/>
          </a:xfrm>
          <a:prstGeom prst="rect">
            <a:avLst/>
          </a:prstGeom>
          <a:noFill/>
        </p:spPr>
        <p:txBody>
          <a:bodyPr wrap="square" rtlCol="0">
            <a:spAutoFit/>
          </a:bodyPr>
          <a:lstStyle/>
          <a:p>
            <a:pPr algn="ctr"/>
            <a:r>
              <a:rPr lang="sr-Cyrl-RS" sz="1246" b="1" cap="small" dirty="0"/>
              <a:t>Додај опсервацију</a:t>
            </a:r>
          </a:p>
          <a:p>
            <a:pPr algn="ctr"/>
            <a:r>
              <a:rPr lang="en-US" sz="1246" cap="small" dirty="0"/>
              <a:t>Add observation</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3295056" y="3959737"/>
            <a:ext cx="1933929" cy="475771"/>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sp>
        <p:nvSpPr>
          <p:cNvPr id="149" name="TextBox 148">
            <a:extLst>
              <a:ext uri="{FF2B5EF4-FFF2-40B4-BE49-F238E27FC236}">
                <a16:creationId xmlns:a16="http://schemas.microsoft.com/office/drawing/2014/main" id="{CE3C59ED-8F9F-CDBD-0359-7B2748EEC351}"/>
              </a:ext>
            </a:extLst>
          </p:cNvPr>
          <p:cNvSpPr txBox="1"/>
          <p:nvPr/>
        </p:nvSpPr>
        <p:spPr>
          <a:xfrm>
            <a:off x="3468102" y="2285923"/>
            <a:ext cx="1574984"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sp>
        <p:nvSpPr>
          <p:cNvPr id="150" name="Rectangle 149">
            <a:extLst>
              <a:ext uri="{FF2B5EF4-FFF2-40B4-BE49-F238E27FC236}">
                <a16:creationId xmlns:a16="http://schemas.microsoft.com/office/drawing/2014/main" id="{6E0C5E9E-422E-9EF7-F989-566D7985124D}"/>
              </a:ext>
            </a:extLst>
          </p:cNvPr>
          <p:cNvSpPr/>
          <p:nvPr/>
        </p:nvSpPr>
        <p:spPr>
          <a:xfrm>
            <a:off x="3585995" y="2224682"/>
            <a:ext cx="1344223" cy="58901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FEF7090-77AF-4267-6F8D-1C7BDF5F886C}"/>
              </a:ext>
            </a:extLst>
          </p:cNvPr>
          <p:cNvGrpSpPr/>
          <p:nvPr/>
        </p:nvGrpSpPr>
        <p:grpSpPr>
          <a:xfrm rot="1061989">
            <a:off x="6362474" y="1671853"/>
            <a:ext cx="1414739" cy="951533"/>
            <a:chOff x="926584" y="-44611"/>
            <a:chExt cx="4043266" cy="2629205"/>
          </a:xfrm>
        </p:grpSpPr>
        <mc:AlternateContent xmlns:mc="http://schemas.openxmlformats.org/markup-compatibility/2006" xmlns:p14="http://schemas.microsoft.com/office/powerpoint/2010/main">
          <mc:Choice Requires="p14">
            <p:contentPart p14:bwMode="auto" r:id="rId47">
              <p14:nvContentPartPr>
                <p14:cNvPr id="96" name="Ink 95">
                  <a:extLst>
                    <a:ext uri="{FF2B5EF4-FFF2-40B4-BE49-F238E27FC236}">
                      <a16:creationId xmlns:a16="http://schemas.microsoft.com/office/drawing/2014/main" id="{927329BD-A6AE-8765-DCA7-44FD4669CB65}"/>
                    </a:ext>
                  </a:extLst>
                </p14:cNvPr>
                <p14:cNvContentPartPr/>
                <p14:nvPr/>
              </p14:nvContentPartPr>
              <p14:xfrm>
                <a:off x="926584" y="-44611"/>
                <a:ext cx="4043266" cy="2616930"/>
              </p14:xfrm>
            </p:contentPart>
          </mc:Choice>
          <mc:Fallback xmlns="">
            <p:pic>
              <p:nvPicPr>
                <p:cNvPr id="96" name="Ink 95">
                  <a:extLst>
                    <a:ext uri="{FF2B5EF4-FFF2-40B4-BE49-F238E27FC236}">
                      <a16:creationId xmlns:a16="http://schemas.microsoft.com/office/drawing/2014/main" id="{927329BD-A6AE-8765-DCA7-44FD4669CB65}"/>
                    </a:ext>
                  </a:extLst>
                </p:cNvPr>
                <p:cNvPicPr/>
                <p:nvPr/>
              </p:nvPicPr>
              <p:blipFill>
                <a:blip r:embed="rId48"/>
                <a:stretch>
                  <a:fillRect/>
                </a:stretch>
              </p:blipFill>
              <p:spPr>
                <a:xfrm>
                  <a:off x="875130" y="-94344"/>
                  <a:ext cx="4145145" cy="271540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CBC6A6AC-72EC-5100-9F97-C6247DA84B10}"/>
                    </a:ext>
                  </a:extLst>
                </p14:cNvPr>
                <p14:cNvContentPartPr/>
                <p14:nvPr/>
              </p14:nvContentPartPr>
              <p14:xfrm>
                <a:off x="934952" y="2154516"/>
                <a:ext cx="109028" cy="392416"/>
              </p14:xfrm>
            </p:contentPart>
          </mc:Choice>
          <mc:Fallback xmlns="">
            <p:pic>
              <p:nvPicPr>
                <p:cNvPr id="97" name="Ink 96">
                  <a:extLst>
                    <a:ext uri="{FF2B5EF4-FFF2-40B4-BE49-F238E27FC236}">
                      <a16:creationId xmlns:a16="http://schemas.microsoft.com/office/drawing/2014/main" id="{CBC6A6AC-72EC-5100-9F97-C6247DA84B10}"/>
                    </a:ext>
                  </a:extLst>
                </p:cNvPr>
                <p:cNvPicPr/>
                <p:nvPr/>
              </p:nvPicPr>
              <p:blipFill>
                <a:blip r:embed="rId7"/>
                <a:stretch>
                  <a:fillRect/>
                </a:stretch>
              </p:blipFill>
              <p:spPr>
                <a:xfrm>
                  <a:off x="883524" y="2104843"/>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8" name="Ink 97">
                  <a:extLst>
                    <a:ext uri="{FF2B5EF4-FFF2-40B4-BE49-F238E27FC236}">
                      <a16:creationId xmlns:a16="http://schemas.microsoft.com/office/drawing/2014/main" id="{1883E2B3-CFEB-01D7-D4FB-A3F31157F30F}"/>
                    </a:ext>
                  </a:extLst>
                </p14:cNvPr>
                <p14:cNvContentPartPr/>
                <p14:nvPr/>
              </p14:nvContentPartPr>
              <p14:xfrm>
                <a:off x="930634" y="2584235"/>
                <a:ext cx="424801" cy="359"/>
              </p14:xfrm>
            </p:contentPart>
          </mc:Choice>
          <mc:Fallback xmlns="">
            <p:pic>
              <p:nvPicPr>
                <p:cNvPr id="98" name="Ink 97">
                  <a:extLst>
                    <a:ext uri="{FF2B5EF4-FFF2-40B4-BE49-F238E27FC236}">
                      <a16:creationId xmlns:a16="http://schemas.microsoft.com/office/drawing/2014/main" id="{1883E2B3-CFEB-01D7-D4FB-A3F31157F30F}"/>
                    </a:ext>
                  </a:extLst>
                </p:cNvPr>
                <p:cNvPicPr/>
                <p:nvPr/>
              </p:nvPicPr>
              <p:blipFill>
                <a:blip r:embed="rId9"/>
                <a:stretch>
                  <a:fillRect/>
                </a:stretch>
              </p:blipFill>
              <p:spPr>
                <a:xfrm>
                  <a:off x="879330" y="2566285"/>
                  <a:ext cx="526384" cy="35900"/>
                </a:xfrm>
                <a:prstGeom prst="rect">
                  <a:avLst/>
                </a:prstGeom>
              </p:spPr>
            </p:pic>
          </mc:Fallback>
        </mc:AlternateContent>
      </p:grpSp>
      <p:sp>
        <p:nvSpPr>
          <p:cNvPr id="138" name="TextBox 137">
            <a:extLst>
              <a:ext uri="{FF2B5EF4-FFF2-40B4-BE49-F238E27FC236}">
                <a16:creationId xmlns:a16="http://schemas.microsoft.com/office/drawing/2014/main" id="{6E6D358C-B50D-B1CA-3163-0981C6247DAF}"/>
              </a:ext>
            </a:extLst>
          </p:cNvPr>
          <p:cNvSpPr txBox="1"/>
          <p:nvPr/>
        </p:nvSpPr>
        <p:spPr>
          <a:xfrm>
            <a:off x="7835561" y="2202984"/>
            <a:ext cx="1585812" cy="475771"/>
          </a:xfrm>
          <a:prstGeom prst="rect">
            <a:avLst/>
          </a:prstGeom>
          <a:noFill/>
        </p:spPr>
        <p:txBody>
          <a:bodyPr wrap="square" rtlCol="0">
            <a:spAutoFit/>
          </a:bodyPr>
          <a:lstStyle/>
          <a:p>
            <a:pPr algn="ctr"/>
            <a:r>
              <a:rPr lang="sr-Cyrl-RS" sz="1246" b="1" cap="small" dirty="0"/>
              <a:t>Одабир више опција</a:t>
            </a:r>
          </a:p>
          <a:p>
            <a:pPr algn="ctr"/>
            <a:r>
              <a:rPr lang="sr-Latn-RS" sz="1246" cap="small" dirty="0"/>
              <a:t>Multiple </a:t>
            </a:r>
            <a:r>
              <a:rPr lang="sr-Latn-RS" sz="1246" cap="small" dirty="0" err="1"/>
              <a:t>check</a:t>
            </a:r>
            <a:r>
              <a:rPr lang="sr-Latn-RS" sz="1246" cap="small" dirty="0"/>
              <a:t> list</a:t>
            </a:r>
            <a:endParaRPr lang="sr-Cyrl-RS" sz="1246" cap="small" dirty="0"/>
          </a:p>
        </p:txBody>
      </p:sp>
      <p:grpSp>
        <p:nvGrpSpPr>
          <p:cNvPr id="14" name="Group 13">
            <a:extLst>
              <a:ext uri="{FF2B5EF4-FFF2-40B4-BE49-F238E27FC236}">
                <a16:creationId xmlns:a16="http://schemas.microsoft.com/office/drawing/2014/main" id="{328F6F43-D7E6-4216-E998-C0A6F8844433}"/>
              </a:ext>
            </a:extLst>
          </p:cNvPr>
          <p:cNvGrpSpPr/>
          <p:nvPr/>
        </p:nvGrpSpPr>
        <p:grpSpPr>
          <a:xfrm rot="11085884">
            <a:off x="4719132" y="3474155"/>
            <a:ext cx="825763" cy="557310"/>
            <a:chOff x="1765775" y="501709"/>
            <a:chExt cx="2359996" cy="1539920"/>
          </a:xfrm>
        </p:grpSpPr>
        <mc:AlternateContent xmlns:mc="http://schemas.openxmlformats.org/markup-compatibility/2006" xmlns:p14="http://schemas.microsoft.com/office/powerpoint/2010/main">
          <mc:Choice Requires="p14">
            <p:contentPart p14:bwMode="auto" r:id="rId51">
              <p14:nvContentPartPr>
                <p14:cNvPr id="15" name="Ink 14">
                  <a:extLst>
                    <a:ext uri="{FF2B5EF4-FFF2-40B4-BE49-F238E27FC236}">
                      <a16:creationId xmlns:a16="http://schemas.microsoft.com/office/drawing/2014/main" id="{F5292227-C358-A2CE-F1E7-8A56D1AE8B1B}"/>
                    </a:ext>
                  </a:extLst>
                </p14:cNvPr>
                <p14:cNvContentPartPr/>
                <p14:nvPr/>
              </p14:nvContentPartPr>
              <p14:xfrm>
                <a:off x="1765780" y="501709"/>
                <a:ext cx="2359991" cy="1527463"/>
              </p14:xfrm>
            </p:contentPart>
          </mc:Choice>
          <mc:Fallback xmlns="">
            <p:pic>
              <p:nvPicPr>
                <p:cNvPr id="15" name="Ink 14">
                  <a:extLst>
                    <a:ext uri="{FF2B5EF4-FFF2-40B4-BE49-F238E27FC236}">
                      <a16:creationId xmlns:a16="http://schemas.microsoft.com/office/drawing/2014/main" id="{F5292227-C358-A2CE-F1E7-8A56D1AE8B1B}"/>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 name="Ink 15">
                  <a:extLst>
                    <a:ext uri="{FF2B5EF4-FFF2-40B4-BE49-F238E27FC236}">
                      <a16:creationId xmlns:a16="http://schemas.microsoft.com/office/drawing/2014/main" id="{C4252ABF-FBC1-7FF0-7A56-653CFFC78F33}"/>
                    </a:ext>
                  </a:extLst>
                </p14:cNvPr>
                <p14:cNvContentPartPr/>
                <p14:nvPr/>
              </p14:nvContentPartPr>
              <p14:xfrm>
                <a:off x="1770094" y="1611550"/>
                <a:ext cx="109029" cy="392417"/>
              </p14:xfrm>
            </p:contentPart>
          </mc:Choice>
          <mc:Fallback xmlns="">
            <p:pic>
              <p:nvPicPr>
                <p:cNvPr id="16" name="Ink 15">
                  <a:extLst>
                    <a:ext uri="{FF2B5EF4-FFF2-40B4-BE49-F238E27FC236}">
                      <a16:creationId xmlns:a16="http://schemas.microsoft.com/office/drawing/2014/main" id="{C4252ABF-FBC1-7FF0-7A56-653CFFC78F3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 name="Ink 16">
                  <a:extLst>
                    <a:ext uri="{FF2B5EF4-FFF2-40B4-BE49-F238E27FC236}">
                      <a16:creationId xmlns:a16="http://schemas.microsoft.com/office/drawing/2014/main" id="{434A606C-9160-2F04-75BA-1DD263C7B5CB}"/>
                    </a:ext>
                  </a:extLst>
                </p14:cNvPr>
                <p14:cNvContentPartPr/>
                <p14:nvPr/>
              </p14:nvContentPartPr>
              <p14:xfrm>
                <a:off x="1765775" y="2041269"/>
                <a:ext cx="424801" cy="360"/>
              </p14:xfrm>
            </p:contentPart>
          </mc:Choice>
          <mc:Fallback xmlns="">
            <p:pic>
              <p:nvPicPr>
                <p:cNvPr id="17" name="Ink 16">
                  <a:extLst>
                    <a:ext uri="{FF2B5EF4-FFF2-40B4-BE49-F238E27FC236}">
                      <a16:creationId xmlns:a16="http://schemas.microsoft.com/office/drawing/2014/main" id="{434A606C-9160-2F04-75BA-1DD263C7B5CB}"/>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8" name="Group 17">
            <a:extLst>
              <a:ext uri="{FF2B5EF4-FFF2-40B4-BE49-F238E27FC236}">
                <a16:creationId xmlns:a16="http://schemas.microsoft.com/office/drawing/2014/main" id="{EEA1C789-FAEA-63CA-B431-9F0C407DE1CC}"/>
              </a:ext>
            </a:extLst>
          </p:cNvPr>
          <p:cNvGrpSpPr/>
          <p:nvPr/>
        </p:nvGrpSpPr>
        <p:grpSpPr>
          <a:xfrm rot="20785651">
            <a:off x="2900559" y="4550132"/>
            <a:ext cx="825763" cy="557310"/>
            <a:chOff x="1765775" y="501709"/>
            <a:chExt cx="2359996" cy="1539920"/>
          </a:xfrm>
        </p:grpSpPr>
        <mc:AlternateContent xmlns:mc="http://schemas.openxmlformats.org/markup-compatibility/2006" xmlns:p14="http://schemas.microsoft.com/office/powerpoint/2010/main">
          <mc:Choice Requires="p14">
            <p:contentPart p14:bwMode="auto" r:id="rId54">
              <p14:nvContentPartPr>
                <p14:cNvPr id="19" name="Ink 18">
                  <a:extLst>
                    <a:ext uri="{FF2B5EF4-FFF2-40B4-BE49-F238E27FC236}">
                      <a16:creationId xmlns:a16="http://schemas.microsoft.com/office/drawing/2014/main" id="{518AC363-1DA9-3B61-D329-0DABEBC28DE5}"/>
                    </a:ext>
                  </a:extLst>
                </p14:cNvPr>
                <p14:cNvContentPartPr/>
                <p14:nvPr/>
              </p14:nvContentPartPr>
              <p14:xfrm>
                <a:off x="1765780" y="501709"/>
                <a:ext cx="2359991" cy="1527463"/>
              </p14:xfrm>
            </p:contentPart>
          </mc:Choice>
          <mc:Fallback xmlns="">
            <p:pic>
              <p:nvPicPr>
                <p:cNvPr id="19" name="Ink 18">
                  <a:extLst>
                    <a:ext uri="{FF2B5EF4-FFF2-40B4-BE49-F238E27FC236}">
                      <a16:creationId xmlns:a16="http://schemas.microsoft.com/office/drawing/2014/main" id="{518AC363-1DA9-3B61-D329-0DABEBC28DE5}"/>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 name="Ink 19">
                  <a:extLst>
                    <a:ext uri="{FF2B5EF4-FFF2-40B4-BE49-F238E27FC236}">
                      <a16:creationId xmlns:a16="http://schemas.microsoft.com/office/drawing/2014/main" id="{4BC83B1C-9E6E-E69C-F677-4313EDC1B2DF}"/>
                    </a:ext>
                  </a:extLst>
                </p14:cNvPr>
                <p14:cNvContentPartPr/>
                <p14:nvPr/>
              </p14:nvContentPartPr>
              <p14:xfrm>
                <a:off x="1770094" y="1611550"/>
                <a:ext cx="109029" cy="392417"/>
              </p14:xfrm>
            </p:contentPart>
          </mc:Choice>
          <mc:Fallback xmlns="">
            <p:pic>
              <p:nvPicPr>
                <p:cNvPr id="20" name="Ink 19">
                  <a:extLst>
                    <a:ext uri="{FF2B5EF4-FFF2-40B4-BE49-F238E27FC236}">
                      <a16:creationId xmlns:a16="http://schemas.microsoft.com/office/drawing/2014/main" id="{4BC83B1C-9E6E-E69C-F677-4313EDC1B2D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1" name="Ink 20">
                  <a:extLst>
                    <a:ext uri="{FF2B5EF4-FFF2-40B4-BE49-F238E27FC236}">
                      <a16:creationId xmlns:a16="http://schemas.microsoft.com/office/drawing/2014/main" id="{0253B573-E544-6AE6-284A-23316518AA13}"/>
                    </a:ext>
                  </a:extLst>
                </p14:cNvPr>
                <p14:cNvContentPartPr/>
                <p14:nvPr/>
              </p14:nvContentPartPr>
              <p14:xfrm>
                <a:off x="1765775" y="2041269"/>
                <a:ext cx="424801" cy="360"/>
              </p14:xfrm>
            </p:contentPart>
          </mc:Choice>
          <mc:Fallback xmlns="">
            <p:pic>
              <p:nvPicPr>
                <p:cNvPr id="21" name="Ink 20">
                  <a:extLst>
                    <a:ext uri="{FF2B5EF4-FFF2-40B4-BE49-F238E27FC236}">
                      <a16:creationId xmlns:a16="http://schemas.microsoft.com/office/drawing/2014/main" id="{0253B573-E544-6AE6-284A-23316518AA13}"/>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4" name="Picture 3">
            <a:extLst>
              <a:ext uri="{FF2B5EF4-FFF2-40B4-BE49-F238E27FC236}">
                <a16:creationId xmlns:a16="http://schemas.microsoft.com/office/drawing/2014/main" id="{07E9FCC0-ECDE-5A21-E26D-2B99C7B759EF}"/>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50774" y="38293"/>
            <a:ext cx="753241" cy="666000"/>
          </a:xfrm>
          <a:prstGeom prst="rect">
            <a:avLst/>
          </a:prstGeom>
        </p:spPr>
      </p:pic>
      <p:pic>
        <p:nvPicPr>
          <p:cNvPr id="12" name="Picture 11">
            <a:extLst>
              <a:ext uri="{FF2B5EF4-FFF2-40B4-BE49-F238E27FC236}">
                <a16:creationId xmlns:a16="http://schemas.microsoft.com/office/drawing/2014/main" id="{61858D38-9976-3C15-DD0B-8CFF54928A1B}"/>
              </a:ext>
            </a:extLst>
          </p:cNvPr>
          <p:cNvPicPr>
            <a:picLocks noChangeAspect="1"/>
          </p:cNvPicPr>
          <p:nvPr/>
        </p:nvPicPr>
        <p:blipFill rotWithShape="1">
          <a:blip r:embed="rId58"/>
          <a:srcRect l="34418" t="36670" r="34818" b="50447"/>
          <a:stretch/>
        </p:blipFill>
        <p:spPr>
          <a:xfrm>
            <a:off x="3677880" y="3159412"/>
            <a:ext cx="872574" cy="79176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F28059C5-3FD4-1AD9-3ADB-7324B4AD1C63}"/>
              </a:ext>
            </a:extLst>
          </p:cNvPr>
          <p:cNvPicPr>
            <a:picLocks noChangeAspect="1"/>
          </p:cNvPicPr>
          <p:nvPr/>
        </p:nvPicPr>
        <p:blipFill rotWithShape="1">
          <a:blip r:embed="rId58"/>
          <a:srcRect l="55" t="50668" r="36956" b="24390"/>
          <a:stretch/>
        </p:blipFill>
        <p:spPr>
          <a:xfrm>
            <a:off x="7937738" y="993537"/>
            <a:ext cx="1381458" cy="11852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737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9457A66-7F7F-7D65-365F-7E14F8C4C213}"/>
              </a:ext>
            </a:extLst>
          </p:cNvPr>
          <p:cNvPicPr>
            <a:picLocks noChangeAspect="1"/>
          </p:cNvPicPr>
          <p:nvPr/>
        </p:nvPicPr>
        <p:blipFill rotWithShape="1">
          <a:blip r:embed="rId2"/>
          <a:srcRect t="42346" b="2348"/>
          <a:stretch/>
        </p:blipFill>
        <p:spPr>
          <a:xfrm>
            <a:off x="5471174" y="1441351"/>
            <a:ext cx="2098844" cy="4176178"/>
          </a:xfrm>
          <a:prstGeom prst="rect">
            <a:avLst/>
          </a:prstGeom>
        </p:spPr>
      </p:pic>
      <p:pic>
        <p:nvPicPr>
          <p:cNvPr id="27" name="Picture 26">
            <a:extLst>
              <a:ext uri="{FF2B5EF4-FFF2-40B4-BE49-F238E27FC236}">
                <a16:creationId xmlns:a16="http://schemas.microsoft.com/office/drawing/2014/main" id="{00823A99-B915-86EC-4738-F5C24C3FE88E}"/>
              </a:ext>
            </a:extLst>
          </p:cNvPr>
          <p:cNvPicPr>
            <a:picLocks noChangeAspect="1"/>
          </p:cNvPicPr>
          <p:nvPr/>
        </p:nvPicPr>
        <p:blipFill rotWithShape="1">
          <a:blip r:embed="rId2"/>
          <a:srcRect t="1905" b="43109"/>
          <a:stretch/>
        </p:blipFill>
        <p:spPr>
          <a:xfrm>
            <a:off x="1005900" y="1377225"/>
            <a:ext cx="2105965" cy="4166204"/>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04" y="1296695"/>
            <a:ext cx="2243413" cy="4403111"/>
          </a:xfrm>
          <a:prstGeom prst="rect">
            <a:avLst/>
          </a:prstGeom>
        </p:spPr>
      </p:pic>
      <p:pic>
        <p:nvPicPr>
          <p:cNvPr id="71" name="Picture 70" descr="A black screen with a black background&#10;&#10;Description automatically generated">
            <a:extLst>
              <a:ext uri="{FF2B5EF4-FFF2-40B4-BE49-F238E27FC236}">
                <a16:creationId xmlns:a16="http://schemas.microsoft.com/office/drawing/2014/main" id="{D547E984-387B-7169-8B6E-76555E650787}"/>
              </a:ext>
            </a:extLst>
          </p:cNvPr>
          <p:cNvPicPr>
            <a:picLocks noChangeAspect="1"/>
          </p:cNvPicPr>
          <p:nvPr/>
        </p:nvPicPr>
        <p:blipFill rotWithShape="1">
          <a:blip r:embed="rId3">
            <a:extLst>
              <a:ext uri="{28A0092B-C50C-407E-A947-70E740481C1C}">
                <a14:useLocalDpi xmlns:a14="http://schemas.microsoft.com/office/drawing/2010/main" val="0"/>
              </a:ext>
            </a:extLst>
          </a:blip>
          <a:srcRect r="-7057"/>
          <a:stretch/>
        </p:blipFill>
        <p:spPr>
          <a:xfrm>
            <a:off x="5384142" y="1379115"/>
            <a:ext cx="2401739"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0051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2826543" cy="707886"/>
          </a:xfrm>
          <a:prstGeom prst="rect">
            <a:avLst/>
          </a:prstGeom>
          <a:noFill/>
        </p:spPr>
        <p:txBody>
          <a:bodyPr wrap="none" rtlCol="0">
            <a:spAutoFit/>
          </a:bodyPr>
          <a:lstStyle/>
          <a:p>
            <a:r>
              <a:rPr lang="sr-Cyrl-RS" sz="2000" b="1" cap="all" dirty="0">
                <a:solidFill>
                  <a:schemeClr val="bg1"/>
                </a:solidFill>
              </a:rPr>
              <a:t>Панел за унос БУЈИЦЕ</a:t>
            </a:r>
          </a:p>
          <a:p>
            <a:r>
              <a:rPr lang="en-US" sz="2000" cap="all" dirty="0">
                <a:solidFill>
                  <a:schemeClr val="bg1"/>
                </a:solidFill>
              </a:rPr>
              <a:t>New flashflood panel</a:t>
            </a:r>
            <a:endParaRPr lang="sr-Cyrl-RS" cap="all" dirty="0">
              <a:solidFill>
                <a:schemeClr val="bg1"/>
              </a:solidFill>
            </a:endParaRPr>
          </a:p>
        </p:txBody>
      </p:sp>
      <p:grpSp>
        <p:nvGrpSpPr>
          <p:cNvPr id="79" name="Group 78">
            <a:extLst>
              <a:ext uri="{FF2B5EF4-FFF2-40B4-BE49-F238E27FC236}">
                <a16:creationId xmlns:a16="http://schemas.microsoft.com/office/drawing/2014/main" id="{4691898F-7BF0-32C7-B690-F0B06C79A379}"/>
              </a:ext>
            </a:extLst>
          </p:cNvPr>
          <p:cNvGrpSpPr/>
          <p:nvPr/>
        </p:nvGrpSpPr>
        <p:grpSpPr>
          <a:xfrm rot="16598263">
            <a:off x="537217" y="1530159"/>
            <a:ext cx="929140" cy="626518"/>
            <a:chOff x="1765775" y="310481"/>
            <a:chExt cx="2655444" cy="1731148"/>
          </a:xfrm>
        </p:grpSpPr>
        <mc:AlternateContent xmlns:mc="http://schemas.openxmlformats.org/markup-compatibility/2006" xmlns:p14="http://schemas.microsoft.com/office/powerpoint/2010/main">
          <mc:Choice Requires="p14">
            <p:contentPart p14:bwMode="auto" r:id="rId4">
              <p14:nvContentPartPr>
                <p14:cNvPr id="80" name="Ink 79">
                  <a:extLst>
                    <a:ext uri="{FF2B5EF4-FFF2-40B4-BE49-F238E27FC236}">
                      <a16:creationId xmlns:a16="http://schemas.microsoft.com/office/drawing/2014/main" id="{C3596C5A-AF30-FC45-F595-849860E49995}"/>
                    </a:ext>
                  </a:extLst>
                </p14:cNvPr>
                <p14:cNvContentPartPr/>
                <p14:nvPr/>
              </p14:nvContentPartPr>
              <p14:xfrm>
                <a:off x="1765776" y="310481"/>
                <a:ext cx="2655443" cy="1718688"/>
              </p14:xfrm>
            </p:contentPart>
          </mc:Choice>
          <mc:Fallback xmlns="">
            <p:pic>
              <p:nvPicPr>
                <p:cNvPr id="80" name="Ink 79">
                  <a:extLst>
                    <a:ext uri="{FF2B5EF4-FFF2-40B4-BE49-F238E27FC236}">
                      <a16:creationId xmlns:a16="http://schemas.microsoft.com/office/drawing/2014/main" id="{C3596C5A-AF30-FC45-F595-849860E49995}"/>
                    </a:ext>
                  </a:extLst>
                </p:cNvPr>
                <p:cNvPicPr/>
                <p:nvPr/>
              </p:nvPicPr>
              <p:blipFill>
                <a:blip r:embed="rId5"/>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1" name="Ink 80">
                  <a:extLst>
                    <a:ext uri="{FF2B5EF4-FFF2-40B4-BE49-F238E27FC236}">
                      <a16:creationId xmlns:a16="http://schemas.microsoft.com/office/drawing/2014/main" id="{164EB0F3-6748-2363-F495-62B3ECE24C43}"/>
                    </a:ext>
                  </a:extLst>
                </p14:cNvPr>
                <p14:cNvContentPartPr/>
                <p14:nvPr/>
              </p14:nvContentPartPr>
              <p14:xfrm>
                <a:off x="1770094" y="1611550"/>
                <a:ext cx="109029" cy="392417"/>
              </p14:xfrm>
            </p:contentPart>
          </mc:Choice>
          <mc:Fallback xmlns="">
            <p:pic>
              <p:nvPicPr>
                <p:cNvPr id="81" name="Ink 80">
                  <a:extLst>
                    <a:ext uri="{FF2B5EF4-FFF2-40B4-BE49-F238E27FC236}">
                      <a16:creationId xmlns:a16="http://schemas.microsoft.com/office/drawing/2014/main" id="{164EB0F3-6748-2363-F495-62B3ECE24C4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2" name="Ink 81">
                  <a:extLst>
                    <a:ext uri="{FF2B5EF4-FFF2-40B4-BE49-F238E27FC236}">
                      <a16:creationId xmlns:a16="http://schemas.microsoft.com/office/drawing/2014/main" id="{EA3F81BC-A15A-DC68-F862-4B47B185687C}"/>
                    </a:ext>
                  </a:extLst>
                </p14:cNvPr>
                <p14:cNvContentPartPr/>
                <p14:nvPr/>
              </p14:nvContentPartPr>
              <p14:xfrm>
                <a:off x="1765775" y="2041269"/>
                <a:ext cx="424801" cy="360"/>
              </p14:xfrm>
            </p:contentPart>
          </mc:Choice>
          <mc:Fallback xmlns="">
            <p:pic>
              <p:nvPicPr>
                <p:cNvPr id="82" name="Ink 81">
                  <a:extLst>
                    <a:ext uri="{FF2B5EF4-FFF2-40B4-BE49-F238E27FC236}">
                      <a16:creationId xmlns:a16="http://schemas.microsoft.com/office/drawing/2014/main" id="{EA3F81BC-A15A-DC68-F862-4B47B185687C}"/>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83" name="Group 82">
            <a:extLst>
              <a:ext uri="{FF2B5EF4-FFF2-40B4-BE49-F238E27FC236}">
                <a16:creationId xmlns:a16="http://schemas.microsoft.com/office/drawing/2014/main" id="{ED6B795C-3388-DD97-7CA8-F9EA846F2574}"/>
              </a:ext>
            </a:extLst>
          </p:cNvPr>
          <p:cNvGrpSpPr/>
          <p:nvPr/>
        </p:nvGrpSpPr>
        <p:grpSpPr>
          <a:xfrm rot="8185908">
            <a:off x="201240" y="4987028"/>
            <a:ext cx="990770" cy="666977"/>
            <a:chOff x="1765775" y="-197871"/>
            <a:chExt cx="3440872" cy="2239500"/>
          </a:xfrm>
        </p:grpSpPr>
        <mc:AlternateContent xmlns:mc="http://schemas.openxmlformats.org/markup-compatibility/2006" xmlns:p14="http://schemas.microsoft.com/office/powerpoint/2010/main">
          <mc:Choice Requires="p14">
            <p:contentPart p14:bwMode="auto" r:id="rId10">
              <p14:nvContentPartPr>
                <p14:cNvPr id="84" name="Ink 83">
                  <a:extLst>
                    <a:ext uri="{FF2B5EF4-FFF2-40B4-BE49-F238E27FC236}">
                      <a16:creationId xmlns:a16="http://schemas.microsoft.com/office/drawing/2014/main" id="{C2482318-C1B9-D55D-F114-0F49B324F4F0}"/>
                    </a:ext>
                  </a:extLst>
                </p14:cNvPr>
                <p14:cNvContentPartPr/>
                <p14:nvPr/>
              </p14:nvContentPartPr>
              <p14:xfrm>
                <a:off x="1765776" y="-197871"/>
                <a:ext cx="3440871" cy="2227042"/>
              </p14:xfrm>
            </p:contentPart>
          </mc:Choice>
          <mc:Fallback xmlns="">
            <p:pic>
              <p:nvPicPr>
                <p:cNvPr id="84" name="Ink 83">
                  <a:extLst>
                    <a:ext uri="{FF2B5EF4-FFF2-40B4-BE49-F238E27FC236}">
                      <a16:creationId xmlns:a16="http://schemas.microsoft.com/office/drawing/2014/main" id="{C2482318-C1B9-D55D-F114-0F49B324F4F0}"/>
                    </a:ext>
                  </a:extLst>
                </p:cNvPr>
                <p:cNvPicPr/>
                <p:nvPr/>
              </p:nvPicPr>
              <p:blipFill>
                <a:blip r:embed="rId11"/>
                <a:stretch>
                  <a:fillRect/>
                </a:stretch>
              </p:blipFill>
              <p:spPr>
                <a:xfrm>
                  <a:off x="1703283" y="-258290"/>
                  <a:ext cx="3564607" cy="234667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5" name="Ink 84">
                  <a:extLst>
                    <a:ext uri="{FF2B5EF4-FFF2-40B4-BE49-F238E27FC236}">
                      <a16:creationId xmlns:a16="http://schemas.microsoft.com/office/drawing/2014/main" id="{E0FA02FD-A724-3081-7AF7-FE465D4EFA92}"/>
                    </a:ext>
                  </a:extLst>
                </p14:cNvPr>
                <p14:cNvContentPartPr/>
                <p14:nvPr/>
              </p14:nvContentPartPr>
              <p14:xfrm>
                <a:off x="1770094" y="1611550"/>
                <a:ext cx="109029" cy="392417"/>
              </p14:xfrm>
            </p:contentPart>
          </mc:Choice>
          <mc:Fallback xmlns="">
            <p:pic>
              <p:nvPicPr>
                <p:cNvPr id="85" name="Ink 84">
                  <a:extLst>
                    <a:ext uri="{FF2B5EF4-FFF2-40B4-BE49-F238E27FC236}">
                      <a16:creationId xmlns:a16="http://schemas.microsoft.com/office/drawing/2014/main" id="{E0FA02FD-A724-3081-7AF7-FE465D4EFA92}"/>
                    </a:ext>
                  </a:extLst>
                </p:cNvPr>
                <p:cNvPicPr/>
                <p:nvPr/>
              </p:nvPicPr>
              <p:blipFill>
                <a:blip r:embed="rId13"/>
                <a:stretch>
                  <a:fillRect/>
                </a:stretch>
              </p:blipFill>
              <p:spPr>
                <a:xfrm>
                  <a:off x="1708146" y="1551178"/>
                  <a:ext cx="231687" cy="51195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6" name="Ink 85">
                  <a:extLst>
                    <a:ext uri="{FF2B5EF4-FFF2-40B4-BE49-F238E27FC236}">
                      <a16:creationId xmlns:a16="http://schemas.microsoft.com/office/drawing/2014/main" id="{564EBB16-BDC4-79F2-3F5B-592DACAA9235}"/>
                    </a:ext>
                  </a:extLst>
                </p14:cNvPr>
                <p14:cNvContentPartPr/>
                <p14:nvPr/>
              </p14:nvContentPartPr>
              <p14:xfrm>
                <a:off x="1765775" y="2041269"/>
                <a:ext cx="424801" cy="360"/>
              </p14:xfrm>
            </p:contentPart>
          </mc:Choice>
          <mc:Fallback xmlns="">
            <p:pic>
              <p:nvPicPr>
                <p:cNvPr id="86" name="Ink 85">
                  <a:extLst>
                    <a:ext uri="{FF2B5EF4-FFF2-40B4-BE49-F238E27FC236}">
                      <a16:creationId xmlns:a16="http://schemas.microsoft.com/office/drawing/2014/main" id="{564EBB16-BDC4-79F2-3F5B-592DACAA9235}"/>
                    </a:ext>
                  </a:extLst>
                </p:cNvPr>
                <p:cNvPicPr/>
                <p:nvPr/>
              </p:nvPicPr>
              <p:blipFill>
                <a:blip r:embed="rId15"/>
                <a:stretch>
                  <a:fillRect/>
                </a:stretch>
              </p:blipFill>
              <p:spPr>
                <a:xfrm>
                  <a:off x="1703487" y="2023269"/>
                  <a:ext cx="548130" cy="36000"/>
                </a:xfrm>
                <a:prstGeom prst="rect">
                  <a:avLst/>
                </a:prstGeom>
              </p:spPr>
            </p:pic>
          </mc:Fallback>
        </mc:AlternateContent>
      </p:grpSp>
      <p:grpSp>
        <p:nvGrpSpPr>
          <p:cNvPr id="91" name="Group 90">
            <a:extLst>
              <a:ext uri="{FF2B5EF4-FFF2-40B4-BE49-F238E27FC236}">
                <a16:creationId xmlns:a16="http://schemas.microsoft.com/office/drawing/2014/main" id="{932407F4-14FC-DD66-91E0-B0A582D68D9D}"/>
              </a:ext>
            </a:extLst>
          </p:cNvPr>
          <p:cNvGrpSpPr/>
          <p:nvPr/>
        </p:nvGrpSpPr>
        <p:grpSpPr>
          <a:xfrm rot="16200000">
            <a:off x="5171070" y="1331152"/>
            <a:ext cx="498228" cy="338044"/>
            <a:chOff x="1765775" y="1107570"/>
            <a:chExt cx="1423915" cy="934059"/>
          </a:xfrm>
        </p:grpSpPr>
        <mc:AlternateContent xmlns:mc="http://schemas.openxmlformats.org/markup-compatibility/2006" xmlns:p14="http://schemas.microsoft.com/office/powerpoint/2010/main">
          <mc:Choice Requires="p14">
            <p:contentPart p14:bwMode="auto" r:id="rId16">
              <p14:nvContentPartPr>
                <p14:cNvPr id="92" name="Ink 91">
                  <a:extLst>
                    <a:ext uri="{FF2B5EF4-FFF2-40B4-BE49-F238E27FC236}">
                      <a16:creationId xmlns:a16="http://schemas.microsoft.com/office/drawing/2014/main" id="{2A0AE41F-82E2-38A3-1F50-F4B1E963BB51}"/>
                    </a:ext>
                  </a:extLst>
                </p14:cNvPr>
                <p14:cNvContentPartPr/>
                <p14:nvPr/>
              </p14:nvContentPartPr>
              <p14:xfrm>
                <a:off x="1765781" y="1107570"/>
                <a:ext cx="1423909" cy="921600"/>
              </p14:xfrm>
            </p:contentPart>
          </mc:Choice>
          <mc:Fallback xmlns="">
            <p:pic>
              <p:nvPicPr>
                <p:cNvPr id="92" name="Ink 91">
                  <a:extLst>
                    <a:ext uri="{FF2B5EF4-FFF2-40B4-BE49-F238E27FC236}">
                      <a16:creationId xmlns:a16="http://schemas.microsoft.com/office/drawing/2014/main" id="{2A0AE41F-82E2-38A3-1F50-F4B1E963BB51}"/>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3" name="Ink 92">
                  <a:extLst>
                    <a:ext uri="{FF2B5EF4-FFF2-40B4-BE49-F238E27FC236}">
                      <a16:creationId xmlns:a16="http://schemas.microsoft.com/office/drawing/2014/main" id="{FFCD3140-EE58-79F7-430D-9A9EBB83FD55}"/>
                    </a:ext>
                  </a:extLst>
                </p14:cNvPr>
                <p14:cNvContentPartPr/>
                <p14:nvPr/>
              </p14:nvContentPartPr>
              <p14:xfrm>
                <a:off x="1770094" y="1611550"/>
                <a:ext cx="109029" cy="392417"/>
              </p14:xfrm>
            </p:contentPart>
          </mc:Choice>
          <mc:Fallback xmlns="">
            <p:pic>
              <p:nvPicPr>
                <p:cNvPr id="93" name="Ink 92">
                  <a:extLst>
                    <a:ext uri="{FF2B5EF4-FFF2-40B4-BE49-F238E27FC236}">
                      <a16:creationId xmlns:a16="http://schemas.microsoft.com/office/drawing/2014/main" id="{FFCD3140-EE58-79F7-430D-9A9EBB83FD55}"/>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4" name="Ink 93">
                  <a:extLst>
                    <a:ext uri="{FF2B5EF4-FFF2-40B4-BE49-F238E27FC236}">
                      <a16:creationId xmlns:a16="http://schemas.microsoft.com/office/drawing/2014/main" id="{D8412B13-642C-4963-F590-7248E726A5A5}"/>
                    </a:ext>
                  </a:extLst>
                </p14:cNvPr>
                <p14:cNvContentPartPr/>
                <p14:nvPr/>
              </p14:nvContentPartPr>
              <p14:xfrm>
                <a:off x="1765775" y="2041269"/>
                <a:ext cx="424801" cy="360"/>
              </p14:xfrm>
            </p:contentPart>
          </mc:Choice>
          <mc:Fallback xmlns="">
            <p:pic>
              <p:nvPicPr>
                <p:cNvPr id="94" name="Ink 93">
                  <a:extLst>
                    <a:ext uri="{FF2B5EF4-FFF2-40B4-BE49-F238E27FC236}">
                      <a16:creationId xmlns:a16="http://schemas.microsoft.com/office/drawing/2014/main" id="{D8412B13-642C-4963-F590-7248E726A5A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3" name="Group 102">
            <a:extLst>
              <a:ext uri="{FF2B5EF4-FFF2-40B4-BE49-F238E27FC236}">
                <a16:creationId xmlns:a16="http://schemas.microsoft.com/office/drawing/2014/main" id="{EF8ED692-8E54-50A4-8139-DBF0990CB916}"/>
              </a:ext>
            </a:extLst>
          </p:cNvPr>
          <p:cNvGrpSpPr/>
          <p:nvPr/>
        </p:nvGrpSpPr>
        <p:grpSpPr>
          <a:xfrm rot="9632484">
            <a:off x="4828299" y="5041606"/>
            <a:ext cx="825763" cy="557310"/>
            <a:chOff x="1765775" y="501709"/>
            <a:chExt cx="2359996" cy="1539920"/>
          </a:xfrm>
        </p:grpSpPr>
        <mc:AlternateContent xmlns:mc="http://schemas.openxmlformats.org/markup-compatibility/2006" xmlns:p14="http://schemas.microsoft.com/office/powerpoint/2010/main">
          <mc:Choice Requires="p14">
            <p:contentPart p14:bwMode="auto" r:id="rId20">
              <p14:nvContentPartPr>
                <p14:cNvPr id="104" name="Ink 103">
                  <a:extLst>
                    <a:ext uri="{FF2B5EF4-FFF2-40B4-BE49-F238E27FC236}">
                      <a16:creationId xmlns:a16="http://schemas.microsoft.com/office/drawing/2014/main" id="{330BCB51-16E8-A340-3938-E1B83EB937E8}"/>
                    </a:ext>
                  </a:extLst>
                </p14:cNvPr>
                <p14:cNvContentPartPr/>
                <p14:nvPr/>
              </p14:nvContentPartPr>
              <p14:xfrm>
                <a:off x="1765780" y="501709"/>
                <a:ext cx="2359991" cy="1527463"/>
              </p14:xfrm>
            </p:contentPart>
          </mc:Choice>
          <mc:Fallback xmlns="">
            <p:pic>
              <p:nvPicPr>
                <p:cNvPr id="104" name="Ink 103">
                  <a:extLst>
                    <a:ext uri="{FF2B5EF4-FFF2-40B4-BE49-F238E27FC236}">
                      <a16:creationId xmlns:a16="http://schemas.microsoft.com/office/drawing/2014/main" id="{330BCB51-16E8-A340-3938-E1B83EB937E8}"/>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5" name="Ink 104">
                  <a:extLst>
                    <a:ext uri="{FF2B5EF4-FFF2-40B4-BE49-F238E27FC236}">
                      <a16:creationId xmlns:a16="http://schemas.microsoft.com/office/drawing/2014/main" id="{57C3A4CF-B95F-16E1-6B19-23DB70EF7D5F}"/>
                    </a:ext>
                  </a:extLst>
                </p14:cNvPr>
                <p14:cNvContentPartPr/>
                <p14:nvPr/>
              </p14:nvContentPartPr>
              <p14:xfrm>
                <a:off x="1770094" y="1611550"/>
                <a:ext cx="109029" cy="392417"/>
              </p14:xfrm>
            </p:contentPart>
          </mc:Choice>
          <mc:Fallback xmlns="">
            <p:pic>
              <p:nvPicPr>
                <p:cNvPr id="105" name="Ink 104">
                  <a:extLst>
                    <a:ext uri="{FF2B5EF4-FFF2-40B4-BE49-F238E27FC236}">
                      <a16:creationId xmlns:a16="http://schemas.microsoft.com/office/drawing/2014/main" id="{57C3A4CF-B95F-16E1-6B19-23DB70EF7D5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6" name="Ink 105">
                  <a:extLst>
                    <a:ext uri="{FF2B5EF4-FFF2-40B4-BE49-F238E27FC236}">
                      <a16:creationId xmlns:a16="http://schemas.microsoft.com/office/drawing/2014/main" id="{A9F63B90-F94F-4DC1-6E8C-61EE75A6D487}"/>
                    </a:ext>
                  </a:extLst>
                </p14:cNvPr>
                <p14:cNvContentPartPr/>
                <p14:nvPr/>
              </p14:nvContentPartPr>
              <p14:xfrm>
                <a:off x="1765775" y="2041269"/>
                <a:ext cx="424801" cy="360"/>
              </p14:xfrm>
            </p:contentPart>
          </mc:Choice>
          <mc:Fallback xmlns="">
            <p:pic>
              <p:nvPicPr>
                <p:cNvPr id="106" name="Ink 105">
                  <a:extLst>
                    <a:ext uri="{FF2B5EF4-FFF2-40B4-BE49-F238E27FC236}">
                      <a16:creationId xmlns:a16="http://schemas.microsoft.com/office/drawing/2014/main" id="{A9F63B90-F94F-4DC1-6E8C-61EE75A6D487}"/>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07" name="Group 106">
            <a:extLst>
              <a:ext uri="{FF2B5EF4-FFF2-40B4-BE49-F238E27FC236}">
                <a16:creationId xmlns:a16="http://schemas.microsoft.com/office/drawing/2014/main" id="{8CB7931B-A78D-6BF9-014D-53EFC82B20EB}"/>
              </a:ext>
            </a:extLst>
          </p:cNvPr>
          <p:cNvGrpSpPr/>
          <p:nvPr/>
        </p:nvGrpSpPr>
        <p:grpSpPr>
          <a:xfrm rot="9700446">
            <a:off x="4338717" y="4501012"/>
            <a:ext cx="1425849" cy="959032"/>
            <a:chOff x="1765775" y="-608302"/>
            <a:chExt cx="4075015" cy="2649931"/>
          </a:xfrm>
        </p:grpSpPr>
        <mc:AlternateContent xmlns:mc="http://schemas.openxmlformats.org/markup-compatibility/2006" xmlns:p14="http://schemas.microsoft.com/office/powerpoint/2010/main">
          <mc:Choice Requires="p14">
            <p:contentPart p14:bwMode="auto" r:id="rId24">
              <p14:nvContentPartPr>
                <p14:cNvPr id="108" name="Ink 107">
                  <a:extLst>
                    <a:ext uri="{FF2B5EF4-FFF2-40B4-BE49-F238E27FC236}">
                      <a16:creationId xmlns:a16="http://schemas.microsoft.com/office/drawing/2014/main" id="{FB861AAB-1D92-ED52-5C73-513D0B2AE985}"/>
                    </a:ext>
                  </a:extLst>
                </p14:cNvPr>
                <p14:cNvContentPartPr/>
                <p14:nvPr/>
              </p14:nvContentPartPr>
              <p14:xfrm>
                <a:off x="1765780" y="-608302"/>
                <a:ext cx="4075010" cy="2637474"/>
              </p14:xfrm>
            </p:contentPart>
          </mc:Choice>
          <mc:Fallback xmlns="">
            <p:pic>
              <p:nvPicPr>
                <p:cNvPr id="108" name="Ink 107">
                  <a:extLst>
                    <a:ext uri="{FF2B5EF4-FFF2-40B4-BE49-F238E27FC236}">
                      <a16:creationId xmlns:a16="http://schemas.microsoft.com/office/drawing/2014/main" id="{FB861AAB-1D92-ED52-5C73-513D0B2AE985}"/>
                    </a:ext>
                  </a:extLst>
                </p:cNvPr>
                <p:cNvPicPr/>
                <p:nvPr/>
              </p:nvPicPr>
              <p:blipFill>
                <a:blip r:embed="rId25"/>
                <a:stretch>
                  <a:fillRect/>
                </a:stretch>
              </p:blipFill>
              <p:spPr>
                <a:xfrm>
                  <a:off x="1714341" y="-658047"/>
                  <a:ext cx="4176860" cy="273596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9" name="Ink 108">
                  <a:extLst>
                    <a:ext uri="{FF2B5EF4-FFF2-40B4-BE49-F238E27FC236}">
                      <a16:creationId xmlns:a16="http://schemas.microsoft.com/office/drawing/2014/main" id="{5C6BC54B-9A10-41AD-16E0-1E50D5AE31E3}"/>
                    </a:ext>
                  </a:extLst>
                </p14:cNvPr>
                <p14:cNvContentPartPr/>
                <p14:nvPr/>
              </p14:nvContentPartPr>
              <p14:xfrm>
                <a:off x="1770094" y="1611550"/>
                <a:ext cx="109029" cy="392417"/>
              </p14:xfrm>
            </p:contentPart>
          </mc:Choice>
          <mc:Fallback xmlns="">
            <p:pic>
              <p:nvPicPr>
                <p:cNvPr id="109" name="Ink 108">
                  <a:extLst>
                    <a:ext uri="{FF2B5EF4-FFF2-40B4-BE49-F238E27FC236}">
                      <a16:creationId xmlns:a16="http://schemas.microsoft.com/office/drawing/2014/main" id="{5C6BC54B-9A10-41AD-16E0-1E50D5AE31E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0" name="Ink 109">
                  <a:extLst>
                    <a:ext uri="{FF2B5EF4-FFF2-40B4-BE49-F238E27FC236}">
                      <a16:creationId xmlns:a16="http://schemas.microsoft.com/office/drawing/2014/main" id="{729B4892-3334-2F17-CC92-E1BB801A5021}"/>
                    </a:ext>
                  </a:extLst>
                </p14:cNvPr>
                <p14:cNvContentPartPr/>
                <p14:nvPr/>
              </p14:nvContentPartPr>
              <p14:xfrm>
                <a:off x="1765775" y="2041269"/>
                <a:ext cx="424801" cy="360"/>
              </p14:xfrm>
            </p:contentPart>
          </mc:Choice>
          <mc:Fallback xmlns="">
            <p:pic>
              <p:nvPicPr>
                <p:cNvPr id="110" name="Ink 109">
                  <a:extLst>
                    <a:ext uri="{FF2B5EF4-FFF2-40B4-BE49-F238E27FC236}">
                      <a16:creationId xmlns:a16="http://schemas.microsoft.com/office/drawing/2014/main" id="{729B4892-3334-2F17-CC92-E1BB801A5021}"/>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1" name="Group 110">
            <a:extLst>
              <a:ext uri="{FF2B5EF4-FFF2-40B4-BE49-F238E27FC236}">
                <a16:creationId xmlns:a16="http://schemas.microsoft.com/office/drawing/2014/main" id="{27275315-EFAA-E7E4-2E87-64E93D150160}"/>
              </a:ext>
            </a:extLst>
          </p:cNvPr>
          <p:cNvGrpSpPr/>
          <p:nvPr/>
        </p:nvGrpSpPr>
        <p:grpSpPr>
          <a:xfrm rot="7260336">
            <a:off x="5538210" y="5636572"/>
            <a:ext cx="498228" cy="338044"/>
            <a:chOff x="1765775" y="1107570"/>
            <a:chExt cx="1423915" cy="934059"/>
          </a:xfrm>
        </p:grpSpPr>
        <mc:AlternateContent xmlns:mc="http://schemas.openxmlformats.org/markup-compatibility/2006" xmlns:p14="http://schemas.microsoft.com/office/powerpoint/2010/main">
          <mc:Choice Requires="p14">
            <p:contentPart p14:bwMode="auto" r:id="rId28">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5400000">
            <a:off x="6064841" y="5644157"/>
            <a:ext cx="891766" cy="601496"/>
            <a:chOff x="1765775" y="379619"/>
            <a:chExt cx="2548631" cy="1662010"/>
          </a:xfrm>
        </p:grpSpPr>
        <mc:AlternateContent xmlns:mc="http://schemas.openxmlformats.org/markup-compatibility/2006" xmlns:p14="http://schemas.microsoft.com/office/powerpoint/2010/main">
          <mc:Choice Requires="p14">
            <p:contentPart p14:bwMode="auto" r:id="rId31">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78" y="379619"/>
                <a:ext cx="2548628" cy="1649554"/>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32"/>
                <a:stretch>
                  <a:fillRect/>
                </a:stretch>
              </p:blipFill>
              <p:spPr>
                <a:xfrm>
                  <a:off x="1714332" y="329904"/>
                  <a:ext cx="2650491" cy="17479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117" name="Ink 116">
                  <a:extLst>
                    <a:ext uri="{FF2B5EF4-FFF2-40B4-BE49-F238E27FC236}">
                      <a16:creationId xmlns:a16="http://schemas.microsoft.com/office/drawing/2014/main" id="{031FDCA4-EA2E-A3AB-DD41-28CEA5E9ECC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118" name="Ink 117">
                  <a:extLst>
                    <a:ext uri="{FF2B5EF4-FFF2-40B4-BE49-F238E27FC236}">
                      <a16:creationId xmlns:a16="http://schemas.microsoft.com/office/drawing/2014/main" id="{F7962368-2BB7-0D0C-4F9A-52C11FE5CA13}"/>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9" name="Group 118">
            <a:extLst>
              <a:ext uri="{FF2B5EF4-FFF2-40B4-BE49-F238E27FC236}">
                <a16:creationId xmlns:a16="http://schemas.microsoft.com/office/drawing/2014/main" id="{0B82EC20-7E6D-C756-06DB-97BBF7835FC2}"/>
              </a:ext>
            </a:extLst>
          </p:cNvPr>
          <p:cNvGrpSpPr/>
          <p:nvPr/>
        </p:nvGrpSpPr>
        <p:grpSpPr>
          <a:xfrm rot="4644946">
            <a:off x="6616885" y="5547589"/>
            <a:ext cx="942581" cy="633971"/>
            <a:chOff x="1765775" y="289885"/>
            <a:chExt cx="2693858" cy="1751744"/>
          </a:xfrm>
        </p:grpSpPr>
        <mc:AlternateContent xmlns:mc="http://schemas.openxmlformats.org/markup-compatibility/2006" xmlns:p14="http://schemas.microsoft.com/office/powerpoint/2010/main">
          <mc:Choice Requires="p14">
            <p:contentPart p14:bwMode="auto" r:id="rId35">
              <p14:nvContentPartPr>
                <p14:cNvPr id="120" name="Ink 119">
                  <a:extLst>
                    <a:ext uri="{FF2B5EF4-FFF2-40B4-BE49-F238E27FC236}">
                      <a16:creationId xmlns:a16="http://schemas.microsoft.com/office/drawing/2014/main" id="{729FB12A-79B2-DCDA-4C44-C1CD3608F6B2}"/>
                    </a:ext>
                  </a:extLst>
                </p14:cNvPr>
                <p14:cNvContentPartPr/>
                <p14:nvPr/>
              </p14:nvContentPartPr>
              <p14:xfrm>
                <a:off x="1800997" y="289885"/>
                <a:ext cx="2658636" cy="1720751"/>
              </p14:xfrm>
            </p:contentPart>
          </mc:Choice>
          <mc:Fallback xmlns="">
            <p:pic>
              <p:nvPicPr>
                <p:cNvPr id="120" name="Ink 119">
                  <a:extLst>
                    <a:ext uri="{FF2B5EF4-FFF2-40B4-BE49-F238E27FC236}">
                      <a16:creationId xmlns:a16="http://schemas.microsoft.com/office/drawing/2014/main" id="{729FB12A-79B2-DCDA-4C44-C1CD3608F6B2}"/>
                    </a:ext>
                  </a:extLst>
                </p:cNvPr>
                <p:cNvPicPr/>
                <p:nvPr/>
              </p:nvPicPr>
              <p:blipFill>
                <a:blip r:embed="rId36"/>
                <a:stretch>
                  <a:fillRect/>
                </a:stretch>
              </p:blipFill>
              <p:spPr>
                <a:xfrm>
                  <a:off x="1749553" y="240152"/>
                  <a:ext cx="2760496" cy="181922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21" name="Ink 120">
                  <a:extLst>
                    <a:ext uri="{FF2B5EF4-FFF2-40B4-BE49-F238E27FC236}">
                      <a16:creationId xmlns:a16="http://schemas.microsoft.com/office/drawing/2014/main" id="{2F075256-374F-2675-2BF2-C2A25C4C04A6}"/>
                    </a:ext>
                  </a:extLst>
                </p14:cNvPr>
                <p14:cNvContentPartPr/>
                <p14:nvPr/>
              </p14:nvContentPartPr>
              <p14:xfrm>
                <a:off x="1770094" y="1611550"/>
                <a:ext cx="109029" cy="392417"/>
              </p14:xfrm>
            </p:contentPart>
          </mc:Choice>
          <mc:Fallback xmlns="">
            <p:pic>
              <p:nvPicPr>
                <p:cNvPr id="121" name="Ink 120">
                  <a:extLst>
                    <a:ext uri="{FF2B5EF4-FFF2-40B4-BE49-F238E27FC236}">
                      <a16:creationId xmlns:a16="http://schemas.microsoft.com/office/drawing/2014/main" id="{2F075256-374F-2675-2BF2-C2A25C4C04A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2" name="Ink 121">
                  <a:extLst>
                    <a:ext uri="{FF2B5EF4-FFF2-40B4-BE49-F238E27FC236}">
                      <a16:creationId xmlns:a16="http://schemas.microsoft.com/office/drawing/2014/main" id="{7567759F-7E7D-D21E-FE11-86FF4B760DC8}"/>
                    </a:ext>
                  </a:extLst>
                </p14:cNvPr>
                <p14:cNvContentPartPr/>
                <p14:nvPr/>
              </p14:nvContentPartPr>
              <p14:xfrm>
                <a:off x="1765775" y="2041269"/>
                <a:ext cx="424801" cy="360"/>
              </p14:xfrm>
            </p:contentPart>
          </mc:Choice>
          <mc:Fallback xmlns="">
            <p:pic>
              <p:nvPicPr>
                <p:cNvPr id="122" name="Ink 121">
                  <a:extLst>
                    <a:ext uri="{FF2B5EF4-FFF2-40B4-BE49-F238E27FC236}">
                      <a16:creationId xmlns:a16="http://schemas.microsoft.com/office/drawing/2014/main" id="{7567759F-7E7D-D21E-FE11-86FF4B760DC8}"/>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3" name="Group 122">
            <a:extLst>
              <a:ext uri="{FF2B5EF4-FFF2-40B4-BE49-F238E27FC236}">
                <a16:creationId xmlns:a16="http://schemas.microsoft.com/office/drawing/2014/main" id="{617F9A6E-B291-A798-7B13-5BBA6200D352}"/>
              </a:ext>
            </a:extLst>
          </p:cNvPr>
          <p:cNvGrpSpPr/>
          <p:nvPr/>
        </p:nvGrpSpPr>
        <p:grpSpPr>
          <a:xfrm rot="2278088">
            <a:off x="7520507" y="5237784"/>
            <a:ext cx="735737" cy="497044"/>
            <a:chOff x="1765775" y="668235"/>
            <a:chExt cx="2102703" cy="1373394"/>
          </a:xfrm>
        </p:grpSpPr>
        <mc:AlternateContent xmlns:mc="http://schemas.openxmlformats.org/markup-compatibility/2006" xmlns:p14="http://schemas.microsoft.com/office/powerpoint/2010/main">
          <mc:Choice Requires="p14">
            <p:contentPart p14:bwMode="auto" r:id="rId39">
              <p14:nvContentPartPr>
                <p14:cNvPr id="124" name="Ink 123">
                  <a:extLst>
                    <a:ext uri="{FF2B5EF4-FFF2-40B4-BE49-F238E27FC236}">
                      <a16:creationId xmlns:a16="http://schemas.microsoft.com/office/drawing/2014/main" id="{5AB18F09-54DC-D6E3-F328-FD175FC6502D}"/>
                    </a:ext>
                  </a:extLst>
                </p14:cNvPr>
                <p14:cNvContentPartPr/>
                <p14:nvPr/>
              </p14:nvContentPartPr>
              <p14:xfrm>
                <a:off x="1765780" y="668235"/>
                <a:ext cx="2102698" cy="1360933"/>
              </p14:xfrm>
            </p:contentPart>
          </mc:Choice>
          <mc:Fallback xmlns="">
            <p:pic>
              <p:nvPicPr>
                <p:cNvPr id="124" name="Ink 123">
                  <a:extLst>
                    <a:ext uri="{FF2B5EF4-FFF2-40B4-BE49-F238E27FC236}">
                      <a16:creationId xmlns:a16="http://schemas.microsoft.com/office/drawing/2014/main" id="{5AB18F09-54DC-D6E3-F328-FD175FC6502D}"/>
                    </a:ext>
                  </a:extLst>
                </p:cNvPr>
                <p:cNvPicPr/>
                <p:nvPr/>
              </p:nvPicPr>
              <p:blipFill>
                <a:blip r:embed="rId40"/>
                <a:stretch>
                  <a:fillRect/>
                </a:stretch>
              </p:blipFill>
              <p:spPr>
                <a:xfrm>
                  <a:off x="1714344" y="618530"/>
                  <a:ext cx="2204541" cy="145935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25" name="Ink 124">
                  <a:extLst>
                    <a:ext uri="{FF2B5EF4-FFF2-40B4-BE49-F238E27FC236}">
                      <a16:creationId xmlns:a16="http://schemas.microsoft.com/office/drawing/2014/main" id="{53C10115-B89C-3EF2-D99B-F5992B7FFBC7}"/>
                    </a:ext>
                  </a:extLst>
                </p14:cNvPr>
                <p14:cNvContentPartPr/>
                <p14:nvPr/>
              </p14:nvContentPartPr>
              <p14:xfrm>
                <a:off x="1770094" y="1611550"/>
                <a:ext cx="109029" cy="392417"/>
              </p14:xfrm>
            </p:contentPart>
          </mc:Choice>
          <mc:Fallback xmlns="">
            <p:pic>
              <p:nvPicPr>
                <p:cNvPr id="125" name="Ink 124">
                  <a:extLst>
                    <a:ext uri="{FF2B5EF4-FFF2-40B4-BE49-F238E27FC236}">
                      <a16:creationId xmlns:a16="http://schemas.microsoft.com/office/drawing/2014/main" id="{53C10115-B89C-3EF2-D99B-F5992B7FFBC7}"/>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6" name="Ink 125">
                  <a:extLst>
                    <a:ext uri="{FF2B5EF4-FFF2-40B4-BE49-F238E27FC236}">
                      <a16:creationId xmlns:a16="http://schemas.microsoft.com/office/drawing/2014/main" id="{C038FE8E-E0DF-E36F-7138-08AA7897D4BF}"/>
                    </a:ext>
                  </a:extLst>
                </p14:cNvPr>
                <p14:cNvContentPartPr/>
                <p14:nvPr/>
              </p14:nvContentPartPr>
              <p14:xfrm>
                <a:off x="1765775" y="2041269"/>
                <a:ext cx="424801" cy="360"/>
              </p14:xfrm>
            </p:contentPart>
          </mc:Choice>
          <mc:Fallback xmlns="">
            <p:pic>
              <p:nvPicPr>
                <p:cNvPr id="126" name="Ink 125">
                  <a:extLst>
                    <a:ext uri="{FF2B5EF4-FFF2-40B4-BE49-F238E27FC236}">
                      <a16:creationId xmlns:a16="http://schemas.microsoft.com/office/drawing/2014/main" id="{C038FE8E-E0DF-E36F-7138-08AA7897D4B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27" name="Group 126">
            <a:extLst>
              <a:ext uri="{FF2B5EF4-FFF2-40B4-BE49-F238E27FC236}">
                <a16:creationId xmlns:a16="http://schemas.microsoft.com/office/drawing/2014/main" id="{5E3986D2-AAF5-0880-E893-5639EF48F5BC}"/>
              </a:ext>
            </a:extLst>
          </p:cNvPr>
          <p:cNvGrpSpPr/>
          <p:nvPr/>
        </p:nvGrpSpPr>
        <p:grpSpPr>
          <a:xfrm rot="21160358">
            <a:off x="6986143" y="4558548"/>
            <a:ext cx="907594" cy="612092"/>
            <a:chOff x="1765775" y="350340"/>
            <a:chExt cx="2593865" cy="1691289"/>
          </a:xfrm>
        </p:grpSpPr>
        <mc:AlternateContent xmlns:mc="http://schemas.openxmlformats.org/markup-compatibility/2006" xmlns:p14="http://schemas.microsoft.com/office/powerpoint/2010/main">
          <mc:Choice Requires="p14">
            <p:contentPart p14:bwMode="auto" r:id="rId43">
              <p14:nvContentPartPr>
                <p14:cNvPr id="128" name="Ink 127">
                  <a:extLst>
                    <a:ext uri="{FF2B5EF4-FFF2-40B4-BE49-F238E27FC236}">
                      <a16:creationId xmlns:a16="http://schemas.microsoft.com/office/drawing/2014/main" id="{626A9F84-EC41-B853-B3A0-3C330DAEF69B}"/>
                    </a:ext>
                  </a:extLst>
                </p14:cNvPr>
                <p14:cNvContentPartPr/>
                <p14:nvPr/>
              </p14:nvContentPartPr>
              <p14:xfrm>
                <a:off x="1765780" y="350340"/>
                <a:ext cx="2593860" cy="1678830"/>
              </p14:xfrm>
            </p:contentPart>
          </mc:Choice>
          <mc:Fallback xmlns="">
            <p:pic>
              <p:nvPicPr>
                <p:cNvPr id="128" name="Ink 127">
                  <a:extLst>
                    <a:ext uri="{FF2B5EF4-FFF2-40B4-BE49-F238E27FC236}">
                      <a16:creationId xmlns:a16="http://schemas.microsoft.com/office/drawing/2014/main" id="{626A9F84-EC41-B853-B3A0-3C330DAEF69B}"/>
                    </a:ext>
                  </a:extLst>
                </p:cNvPr>
                <p:cNvPicPr/>
                <p:nvPr/>
              </p:nvPicPr>
              <p:blipFill>
                <a:blip r:embed="rId44"/>
                <a:stretch>
                  <a:fillRect/>
                </a:stretch>
              </p:blipFill>
              <p:spPr>
                <a:xfrm>
                  <a:off x="1714335" y="300612"/>
                  <a:ext cx="2695721" cy="177729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29" name="Ink 128">
                  <a:extLst>
                    <a:ext uri="{FF2B5EF4-FFF2-40B4-BE49-F238E27FC236}">
                      <a16:creationId xmlns:a16="http://schemas.microsoft.com/office/drawing/2014/main" id="{2D8E5314-6DB1-0243-3FB7-C92F1C5ADC79}"/>
                    </a:ext>
                  </a:extLst>
                </p14:cNvPr>
                <p14:cNvContentPartPr/>
                <p14:nvPr/>
              </p14:nvContentPartPr>
              <p14:xfrm>
                <a:off x="1770094" y="1611550"/>
                <a:ext cx="109029" cy="392417"/>
              </p14:xfrm>
            </p:contentPart>
          </mc:Choice>
          <mc:Fallback xmlns="">
            <p:pic>
              <p:nvPicPr>
                <p:cNvPr id="129" name="Ink 128">
                  <a:extLst>
                    <a:ext uri="{FF2B5EF4-FFF2-40B4-BE49-F238E27FC236}">
                      <a16:creationId xmlns:a16="http://schemas.microsoft.com/office/drawing/2014/main" id="{2D8E5314-6DB1-0243-3FB7-C92F1C5ADC79}"/>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0" name="Ink 129">
                  <a:extLst>
                    <a:ext uri="{FF2B5EF4-FFF2-40B4-BE49-F238E27FC236}">
                      <a16:creationId xmlns:a16="http://schemas.microsoft.com/office/drawing/2014/main" id="{6BD3EE2A-57CC-66B3-8BA2-E51D3029B2FC}"/>
                    </a:ext>
                  </a:extLst>
                </p14:cNvPr>
                <p14:cNvContentPartPr/>
                <p14:nvPr/>
              </p14:nvContentPartPr>
              <p14:xfrm>
                <a:off x="1765775" y="2041269"/>
                <a:ext cx="424801" cy="360"/>
              </p14:xfrm>
            </p:contentPart>
          </mc:Choice>
          <mc:Fallback xmlns="">
            <p:pic>
              <p:nvPicPr>
                <p:cNvPr id="130" name="Ink 129">
                  <a:extLst>
                    <a:ext uri="{FF2B5EF4-FFF2-40B4-BE49-F238E27FC236}">
                      <a16:creationId xmlns:a16="http://schemas.microsoft.com/office/drawing/2014/main" id="{6BD3EE2A-57CC-66B3-8BA2-E51D3029B2FC}"/>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31" name="TextBox 130">
            <a:extLst>
              <a:ext uri="{FF2B5EF4-FFF2-40B4-BE49-F238E27FC236}">
                <a16:creationId xmlns:a16="http://schemas.microsoft.com/office/drawing/2014/main" id="{8F72BC16-FD8A-1D7F-000B-14C63968D70C}"/>
              </a:ext>
            </a:extLst>
          </p:cNvPr>
          <p:cNvSpPr txBox="1"/>
          <p:nvPr/>
        </p:nvSpPr>
        <p:spPr>
          <a:xfrm>
            <a:off x="-64058" y="781372"/>
            <a:ext cx="3064622" cy="475771"/>
          </a:xfrm>
          <a:prstGeom prst="rect">
            <a:avLst/>
          </a:prstGeom>
          <a:noFill/>
        </p:spPr>
        <p:txBody>
          <a:bodyPr wrap="none" rtlCol="0">
            <a:spAutoFit/>
          </a:bodyPr>
          <a:lstStyle/>
          <a:p>
            <a:pPr algn="ctr"/>
            <a:r>
              <a:rPr lang="sr-Cyrl-RS" sz="1246" b="1" cap="small" dirty="0"/>
              <a:t>Графичко појашњење</a:t>
            </a:r>
            <a:r>
              <a:rPr lang="en-US" sz="1246" b="1" cap="small" dirty="0"/>
              <a:t> </a:t>
            </a:r>
            <a:r>
              <a:rPr lang="sr-Cyrl-RS" sz="1246" b="1" cap="small" dirty="0"/>
              <a:t>елемената бујице</a:t>
            </a:r>
          </a:p>
          <a:p>
            <a:pPr algn="ctr"/>
            <a:r>
              <a:rPr lang="en-US" sz="1246" cap="small" dirty="0"/>
              <a:t>Graphical explanation of flashflood elements</a:t>
            </a:r>
            <a:endParaRPr lang="sr-Cyrl-RS" sz="1246" cap="small" dirty="0"/>
          </a:p>
        </p:txBody>
      </p:sp>
      <p:sp>
        <p:nvSpPr>
          <p:cNvPr id="132" name="TextBox 131">
            <a:extLst>
              <a:ext uri="{FF2B5EF4-FFF2-40B4-BE49-F238E27FC236}">
                <a16:creationId xmlns:a16="http://schemas.microsoft.com/office/drawing/2014/main" id="{9E262EE5-0EA9-5BBB-A3C5-B2D030500D6B}"/>
              </a:ext>
            </a:extLst>
          </p:cNvPr>
          <p:cNvSpPr txBox="1"/>
          <p:nvPr/>
        </p:nvSpPr>
        <p:spPr>
          <a:xfrm>
            <a:off x="-5383" y="5873412"/>
            <a:ext cx="2336858" cy="859210"/>
          </a:xfrm>
          <a:prstGeom prst="rect">
            <a:avLst/>
          </a:prstGeom>
          <a:noFill/>
        </p:spPr>
        <p:txBody>
          <a:bodyPr wrap="none" rtlCol="0">
            <a:spAutoFit/>
          </a:bodyPr>
          <a:lstStyle/>
          <a:p>
            <a:pPr algn="ctr"/>
            <a:r>
              <a:rPr lang="sr-Cyrl-RS" sz="1246" b="1" cap="small" dirty="0"/>
              <a:t>Квантитативни елементи бујице</a:t>
            </a:r>
          </a:p>
          <a:p>
            <a:pPr algn="ctr"/>
            <a:r>
              <a:rPr lang="sr-Cyrl-RS" sz="1246" b="1" cap="small" dirty="0"/>
              <a:t>(видети графичко појашњење)</a:t>
            </a:r>
            <a:endParaRPr lang="en-US" sz="1246" b="1" cap="small" dirty="0"/>
          </a:p>
          <a:p>
            <a:pPr algn="ctr"/>
            <a:r>
              <a:rPr lang="en-US" sz="1246" cap="small" dirty="0"/>
              <a:t>Flashflood quantitative elements</a:t>
            </a:r>
            <a:br>
              <a:rPr lang="en-US" sz="1246" cap="small" dirty="0"/>
            </a:br>
            <a:r>
              <a:rPr lang="en-US" sz="1246" cap="small" dirty="0"/>
              <a:t>(check graphical explanation)</a:t>
            </a:r>
            <a:endParaRPr lang="sr-Cyrl-RS" sz="1246" cap="small" dirty="0"/>
          </a:p>
        </p:txBody>
      </p:sp>
      <p:sp>
        <p:nvSpPr>
          <p:cNvPr id="133" name="Rectangle 132">
            <a:extLst>
              <a:ext uri="{FF2B5EF4-FFF2-40B4-BE49-F238E27FC236}">
                <a16:creationId xmlns:a16="http://schemas.microsoft.com/office/drawing/2014/main" id="{829EFBC4-42C9-1CCD-2C3A-3C88EDC4650A}"/>
              </a:ext>
            </a:extLst>
          </p:cNvPr>
          <p:cNvSpPr/>
          <p:nvPr/>
        </p:nvSpPr>
        <p:spPr>
          <a:xfrm>
            <a:off x="932548" y="3664401"/>
            <a:ext cx="2252670" cy="902138"/>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5E64F6C8-6F18-4808-CC89-14D21C9E197C}"/>
              </a:ext>
            </a:extLst>
          </p:cNvPr>
          <p:cNvSpPr txBox="1"/>
          <p:nvPr/>
        </p:nvSpPr>
        <p:spPr>
          <a:xfrm>
            <a:off x="4334584" y="739962"/>
            <a:ext cx="2588690" cy="475771"/>
          </a:xfrm>
          <a:prstGeom prst="rect">
            <a:avLst/>
          </a:prstGeom>
          <a:noFill/>
        </p:spPr>
        <p:txBody>
          <a:bodyPr wrap="square" rtlCol="0">
            <a:spAutoFit/>
          </a:bodyPr>
          <a:lstStyle/>
          <a:p>
            <a:pPr algn="ctr"/>
            <a:r>
              <a:rPr lang="sr-Cyrl-RS" sz="1246" b="1" cap="small" dirty="0"/>
              <a:t>Квалитативни</a:t>
            </a:r>
            <a:r>
              <a:rPr lang="en-US" sz="1246" b="1" cap="small" dirty="0"/>
              <a:t> </a:t>
            </a:r>
            <a:r>
              <a:rPr lang="sr-Cyrl-RS" sz="1246" b="1" cap="small" dirty="0"/>
              <a:t>елементи бујице</a:t>
            </a:r>
            <a:endParaRPr lang="en-US" sz="1246" b="1" cap="small" dirty="0"/>
          </a:p>
          <a:p>
            <a:pPr algn="ctr"/>
            <a:r>
              <a:rPr lang="en-US" sz="1246" cap="small" dirty="0"/>
              <a:t>Flashflood qualitative</a:t>
            </a:r>
            <a:r>
              <a:rPr lang="sr-Cyrl-RS" sz="1246" cap="small" dirty="0"/>
              <a:t> </a:t>
            </a:r>
            <a:r>
              <a:rPr lang="en-US" sz="1246" cap="small" dirty="0"/>
              <a:t>elements</a:t>
            </a:r>
            <a:endParaRPr lang="sr-Cyrl-RS" sz="1246" cap="small" dirty="0"/>
          </a:p>
        </p:txBody>
      </p:sp>
      <p:sp>
        <p:nvSpPr>
          <p:cNvPr id="136" name="TextBox 135">
            <a:extLst>
              <a:ext uri="{FF2B5EF4-FFF2-40B4-BE49-F238E27FC236}">
                <a16:creationId xmlns:a16="http://schemas.microsoft.com/office/drawing/2014/main" id="{914C753A-5B86-C2F5-C116-8823213EB37E}"/>
              </a:ext>
            </a:extLst>
          </p:cNvPr>
          <p:cNvSpPr txBox="1"/>
          <p:nvPr/>
        </p:nvSpPr>
        <p:spPr>
          <a:xfrm>
            <a:off x="3626439" y="5809309"/>
            <a:ext cx="1709973" cy="859210"/>
          </a:xfrm>
          <a:prstGeom prst="rect">
            <a:avLst/>
          </a:prstGeom>
          <a:noFill/>
        </p:spPr>
        <p:txBody>
          <a:bodyPr wrap="square" rtlCol="0">
            <a:spAutoFit/>
          </a:bodyPr>
          <a:lstStyle/>
          <a:p>
            <a:pPr algn="ctr"/>
            <a:r>
              <a:rPr lang="sr-Cyrl-RS" sz="1246" b="1" cap="small" dirty="0"/>
              <a:t>Поља за унос датума и износа</a:t>
            </a:r>
          </a:p>
          <a:p>
            <a:pPr algn="ctr"/>
            <a:r>
              <a:rPr lang="en-US" sz="1246" cap="small" dirty="0"/>
              <a:t>Fields for date and repair value entry</a:t>
            </a:r>
            <a:endParaRPr lang="sr-Cyrl-RS" sz="1246" cap="small" dirty="0"/>
          </a:p>
        </p:txBody>
      </p:sp>
      <p:sp>
        <p:nvSpPr>
          <p:cNvPr id="142" name="TextBox 141">
            <a:extLst>
              <a:ext uri="{FF2B5EF4-FFF2-40B4-BE49-F238E27FC236}">
                <a16:creationId xmlns:a16="http://schemas.microsoft.com/office/drawing/2014/main" id="{6A9FE22A-5E69-A598-D9CA-E6AF78092C79}"/>
              </a:ext>
            </a:extLst>
          </p:cNvPr>
          <p:cNvSpPr txBox="1"/>
          <p:nvPr/>
        </p:nvSpPr>
        <p:spPr>
          <a:xfrm>
            <a:off x="7785881" y="4197623"/>
            <a:ext cx="1875036" cy="475771"/>
          </a:xfrm>
          <a:prstGeom prst="rect">
            <a:avLst/>
          </a:prstGeom>
          <a:noFill/>
        </p:spPr>
        <p:txBody>
          <a:bodyPr wrap="square" rtlCol="0">
            <a:spAutoFit/>
          </a:bodyPr>
          <a:lstStyle/>
          <a:p>
            <a:pPr algn="ctr"/>
            <a:r>
              <a:rPr lang="sr-Cyrl-RS" sz="1246" b="1" cap="small" dirty="0"/>
              <a:t>Прескочи унос у панелу</a:t>
            </a:r>
          </a:p>
          <a:p>
            <a:pPr algn="ctr"/>
            <a:r>
              <a:rPr lang="en-US" sz="1246" cap="small" dirty="0"/>
              <a:t>Skip entry for this panel</a:t>
            </a:r>
            <a:endParaRPr lang="sr-Cyrl-RS" sz="1246" cap="small" dirty="0"/>
          </a:p>
        </p:txBody>
      </p:sp>
      <p:sp>
        <p:nvSpPr>
          <p:cNvPr id="143" name="TextBox 142">
            <a:extLst>
              <a:ext uri="{FF2B5EF4-FFF2-40B4-BE49-F238E27FC236}">
                <a16:creationId xmlns:a16="http://schemas.microsoft.com/office/drawing/2014/main" id="{4F7E6F9D-BDDB-F478-F917-AFECB936DE90}"/>
              </a:ext>
            </a:extLst>
          </p:cNvPr>
          <p:cNvSpPr txBox="1"/>
          <p:nvPr/>
        </p:nvSpPr>
        <p:spPr>
          <a:xfrm>
            <a:off x="8227817" y="5210780"/>
            <a:ext cx="126816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sp>
        <p:nvSpPr>
          <p:cNvPr id="145" name="TextBox 144">
            <a:extLst>
              <a:ext uri="{FF2B5EF4-FFF2-40B4-BE49-F238E27FC236}">
                <a16:creationId xmlns:a16="http://schemas.microsoft.com/office/drawing/2014/main" id="{302AD539-0531-431A-2239-BC773830CC9C}"/>
              </a:ext>
            </a:extLst>
          </p:cNvPr>
          <p:cNvSpPr txBox="1"/>
          <p:nvPr/>
        </p:nvSpPr>
        <p:spPr>
          <a:xfrm>
            <a:off x="5308878" y="6081078"/>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6559356" y="6364569"/>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47" name="TextBox 146">
            <a:extLst>
              <a:ext uri="{FF2B5EF4-FFF2-40B4-BE49-F238E27FC236}">
                <a16:creationId xmlns:a16="http://schemas.microsoft.com/office/drawing/2014/main" id="{09335127-FC1D-3E41-43D8-B7DB992DEF53}"/>
              </a:ext>
            </a:extLst>
          </p:cNvPr>
          <p:cNvSpPr txBox="1"/>
          <p:nvPr/>
        </p:nvSpPr>
        <p:spPr>
          <a:xfrm>
            <a:off x="7521474" y="5943285"/>
            <a:ext cx="1454392" cy="475771"/>
          </a:xfrm>
          <a:prstGeom prst="rect">
            <a:avLst/>
          </a:prstGeom>
          <a:noFill/>
        </p:spPr>
        <p:txBody>
          <a:bodyPr wrap="square" rtlCol="0">
            <a:spAutoFit/>
          </a:bodyPr>
          <a:lstStyle/>
          <a:p>
            <a:pPr algn="ctr"/>
            <a:r>
              <a:rPr lang="sr-Cyrl-RS" sz="1246" b="1" cap="small" dirty="0"/>
              <a:t>Додај опсервацију</a:t>
            </a:r>
          </a:p>
          <a:p>
            <a:pPr algn="ctr"/>
            <a:r>
              <a:rPr lang="en-US" sz="1246" cap="small" dirty="0"/>
              <a:t>Add observation</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3295056" y="3959737"/>
            <a:ext cx="1933929" cy="475771"/>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sp>
        <p:nvSpPr>
          <p:cNvPr id="149" name="TextBox 148">
            <a:extLst>
              <a:ext uri="{FF2B5EF4-FFF2-40B4-BE49-F238E27FC236}">
                <a16:creationId xmlns:a16="http://schemas.microsoft.com/office/drawing/2014/main" id="{CE3C59ED-8F9F-CDBD-0359-7B2748EEC351}"/>
              </a:ext>
            </a:extLst>
          </p:cNvPr>
          <p:cNvSpPr txBox="1"/>
          <p:nvPr/>
        </p:nvSpPr>
        <p:spPr>
          <a:xfrm>
            <a:off x="3468102" y="2285923"/>
            <a:ext cx="1574984"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sp>
        <p:nvSpPr>
          <p:cNvPr id="150" name="Rectangle 149">
            <a:extLst>
              <a:ext uri="{FF2B5EF4-FFF2-40B4-BE49-F238E27FC236}">
                <a16:creationId xmlns:a16="http://schemas.microsoft.com/office/drawing/2014/main" id="{6E0C5E9E-422E-9EF7-F989-566D7985124D}"/>
              </a:ext>
            </a:extLst>
          </p:cNvPr>
          <p:cNvSpPr/>
          <p:nvPr/>
        </p:nvSpPr>
        <p:spPr>
          <a:xfrm>
            <a:off x="3585995" y="2224682"/>
            <a:ext cx="1344223" cy="58901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7FEF7090-77AF-4267-6F8D-1C7BDF5F886C}"/>
              </a:ext>
            </a:extLst>
          </p:cNvPr>
          <p:cNvGrpSpPr/>
          <p:nvPr/>
        </p:nvGrpSpPr>
        <p:grpSpPr>
          <a:xfrm rot="1061989">
            <a:off x="6362474" y="1671853"/>
            <a:ext cx="1414739" cy="951533"/>
            <a:chOff x="926584" y="-44611"/>
            <a:chExt cx="4043266" cy="2629205"/>
          </a:xfrm>
        </p:grpSpPr>
        <mc:AlternateContent xmlns:mc="http://schemas.openxmlformats.org/markup-compatibility/2006" xmlns:p14="http://schemas.microsoft.com/office/powerpoint/2010/main">
          <mc:Choice Requires="p14">
            <p:contentPart p14:bwMode="auto" r:id="rId47">
              <p14:nvContentPartPr>
                <p14:cNvPr id="96" name="Ink 95">
                  <a:extLst>
                    <a:ext uri="{FF2B5EF4-FFF2-40B4-BE49-F238E27FC236}">
                      <a16:creationId xmlns:a16="http://schemas.microsoft.com/office/drawing/2014/main" id="{927329BD-A6AE-8765-DCA7-44FD4669CB65}"/>
                    </a:ext>
                  </a:extLst>
                </p14:cNvPr>
                <p14:cNvContentPartPr/>
                <p14:nvPr/>
              </p14:nvContentPartPr>
              <p14:xfrm>
                <a:off x="926584" y="-44611"/>
                <a:ext cx="4043266" cy="2616930"/>
              </p14:xfrm>
            </p:contentPart>
          </mc:Choice>
          <mc:Fallback xmlns="">
            <p:pic>
              <p:nvPicPr>
                <p:cNvPr id="96" name="Ink 95">
                  <a:extLst>
                    <a:ext uri="{FF2B5EF4-FFF2-40B4-BE49-F238E27FC236}">
                      <a16:creationId xmlns:a16="http://schemas.microsoft.com/office/drawing/2014/main" id="{927329BD-A6AE-8765-DCA7-44FD4669CB65}"/>
                    </a:ext>
                  </a:extLst>
                </p:cNvPr>
                <p:cNvPicPr/>
                <p:nvPr/>
              </p:nvPicPr>
              <p:blipFill>
                <a:blip r:embed="rId48"/>
                <a:stretch>
                  <a:fillRect/>
                </a:stretch>
              </p:blipFill>
              <p:spPr>
                <a:xfrm>
                  <a:off x="875130" y="-94344"/>
                  <a:ext cx="4145145" cy="271540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7" name="Ink 96">
                  <a:extLst>
                    <a:ext uri="{FF2B5EF4-FFF2-40B4-BE49-F238E27FC236}">
                      <a16:creationId xmlns:a16="http://schemas.microsoft.com/office/drawing/2014/main" id="{CBC6A6AC-72EC-5100-9F97-C6247DA84B10}"/>
                    </a:ext>
                  </a:extLst>
                </p14:cNvPr>
                <p14:cNvContentPartPr/>
                <p14:nvPr/>
              </p14:nvContentPartPr>
              <p14:xfrm>
                <a:off x="934952" y="2154516"/>
                <a:ext cx="109028" cy="392416"/>
              </p14:xfrm>
            </p:contentPart>
          </mc:Choice>
          <mc:Fallback xmlns="">
            <p:pic>
              <p:nvPicPr>
                <p:cNvPr id="97" name="Ink 96">
                  <a:extLst>
                    <a:ext uri="{FF2B5EF4-FFF2-40B4-BE49-F238E27FC236}">
                      <a16:creationId xmlns:a16="http://schemas.microsoft.com/office/drawing/2014/main" id="{CBC6A6AC-72EC-5100-9F97-C6247DA84B10}"/>
                    </a:ext>
                  </a:extLst>
                </p:cNvPr>
                <p:cNvPicPr/>
                <p:nvPr/>
              </p:nvPicPr>
              <p:blipFill>
                <a:blip r:embed="rId7"/>
                <a:stretch>
                  <a:fillRect/>
                </a:stretch>
              </p:blipFill>
              <p:spPr>
                <a:xfrm>
                  <a:off x="883524" y="2104843"/>
                  <a:ext cx="210856" cy="4907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8" name="Ink 97">
                  <a:extLst>
                    <a:ext uri="{FF2B5EF4-FFF2-40B4-BE49-F238E27FC236}">
                      <a16:creationId xmlns:a16="http://schemas.microsoft.com/office/drawing/2014/main" id="{1883E2B3-CFEB-01D7-D4FB-A3F31157F30F}"/>
                    </a:ext>
                  </a:extLst>
                </p14:cNvPr>
                <p14:cNvContentPartPr/>
                <p14:nvPr/>
              </p14:nvContentPartPr>
              <p14:xfrm>
                <a:off x="930634" y="2584235"/>
                <a:ext cx="424801" cy="359"/>
              </p14:xfrm>
            </p:contentPart>
          </mc:Choice>
          <mc:Fallback xmlns="">
            <p:pic>
              <p:nvPicPr>
                <p:cNvPr id="98" name="Ink 97">
                  <a:extLst>
                    <a:ext uri="{FF2B5EF4-FFF2-40B4-BE49-F238E27FC236}">
                      <a16:creationId xmlns:a16="http://schemas.microsoft.com/office/drawing/2014/main" id="{1883E2B3-CFEB-01D7-D4FB-A3F31157F30F}"/>
                    </a:ext>
                  </a:extLst>
                </p:cNvPr>
                <p:cNvPicPr/>
                <p:nvPr/>
              </p:nvPicPr>
              <p:blipFill>
                <a:blip r:embed="rId9"/>
                <a:stretch>
                  <a:fillRect/>
                </a:stretch>
              </p:blipFill>
              <p:spPr>
                <a:xfrm>
                  <a:off x="879330" y="2566285"/>
                  <a:ext cx="526384" cy="35900"/>
                </a:xfrm>
                <a:prstGeom prst="rect">
                  <a:avLst/>
                </a:prstGeom>
              </p:spPr>
            </p:pic>
          </mc:Fallback>
        </mc:AlternateContent>
      </p:grpSp>
      <p:sp>
        <p:nvSpPr>
          <p:cNvPr id="138" name="TextBox 137">
            <a:extLst>
              <a:ext uri="{FF2B5EF4-FFF2-40B4-BE49-F238E27FC236}">
                <a16:creationId xmlns:a16="http://schemas.microsoft.com/office/drawing/2014/main" id="{6E6D358C-B50D-B1CA-3163-0981C6247DAF}"/>
              </a:ext>
            </a:extLst>
          </p:cNvPr>
          <p:cNvSpPr txBox="1"/>
          <p:nvPr/>
        </p:nvSpPr>
        <p:spPr>
          <a:xfrm>
            <a:off x="7963989" y="1827896"/>
            <a:ext cx="1585812" cy="475771"/>
          </a:xfrm>
          <a:prstGeom prst="rect">
            <a:avLst/>
          </a:prstGeom>
          <a:noFill/>
        </p:spPr>
        <p:txBody>
          <a:bodyPr wrap="square" rtlCol="0">
            <a:spAutoFit/>
          </a:bodyPr>
          <a:lstStyle/>
          <a:p>
            <a:pPr algn="ctr"/>
            <a:r>
              <a:rPr lang="sr-Cyrl-RS" sz="1246" b="1" cap="small" dirty="0"/>
              <a:t>Одабир више опција</a:t>
            </a:r>
          </a:p>
          <a:p>
            <a:pPr algn="ctr"/>
            <a:r>
              <a:rPr lang="sr-Latn-RS" sz="1246" cap="small" dirty="0"/>
              <a:t>Multiple </a:t>
            </a:r>
            <a:r>
              <a:rPr lang="sr-Latn-RS" sz="1246" cap="small" dirty="0" err="1"/>
              <a:t>check</a:t>
            </a:r>
            <a:r>
              <a:rPr lang="sr-Latn-RS" sz="1246" cap="small" dirty="0"/>
              <a:t> list</a:t>
            </a:r>
            <a:endParaRPr lang="sr-Cyrl-RS" sz="1246" cap="small" dirty="0"/>
          </a:p>
        </p:txBody>
      </p:sp>
      <p:grpSp>
        <p:nvGrpSpPr>
          <p:cNvPr id="14" name="Group 13">
            <a:extLst>
              <a:ext uri="{FF2B5EF4-FFF2-40B4-BE49-F238E27FC236}">
                <a16:creationId xmlns:a16="http://schemas.microsoft.com/office/drawing/2014/main" id="{328F6F43-D7E6-4216-E998-C0A6F8844433}"/>
              </a:ext>
            </a:extLst>
          </p:cNvPr>
          <p:cNvGrpSpPr/>
          <p:nvPr/>
        </p:nvGrpSpPr>
        <p:grpSpPr>
          <a:xfrm rot="11892160">
            <a:off x="4690213" y="3510254"/>
            <a:ext cx="825763" cy="557310"/>
            <a:chOff x="1765775" y="501709"/>
            <a:chExt cx="2359996" cy="1539920"/>
          </a:xfrm>
        </p:grpSpPr>
        <mc:AlternateContent xmlns:mc="http://schemas.openxmlformats.org/markup-compatibility/2006" xmlns:p14="http://schemas.microsoft.com/office/powerpoint/2010/main">
          <mc:Choice Requires="p14">
            <p:contentPart p14:bwMode="auto" r:id="rId51">
              <p14:nvContentPartPr>
                <p14:cNvPr id="15" name="Ink 14">
                  <a:extLst>
                    <a:ext uri="{FF2B5EF4-FFF2-40B4-BE49-F238E27FC236}">
                      <a16:creationId xmlns:a16="http://schemas.microsoft.com/office/drawing/2014/main" id="{F5292227-C358-A2CE-F1E7-8A56D1AE8B1B}"/>
                    </a:ext>
                  </a:extLst>
                </p14:cNvPr>
                <p14:cNvContentPartPr/>
                <p14:nvPr/>
              </p14:nvContentPartPr>
              <p14:xfrm>
                <a:off x="1765780" y="501709"/>
                <a:ext cx="2359991" cy="1527463"/>
              </p14:xfrm>
            </p:contentPart>
          </mc:Choice>
          <mc:Fallback xmlns="">
            <p:pic>
              <p:nvPicPr>
                <p:cNvPr id="15" name="Ink 14">
                  <a:extLst>
                    <a:ext uri="{FF2B5EF4-FFF2-40B4-BE49-F238E27FC236}">
                      <a16:creationId xmlns:a16="http://schemas.microsoft.com/office/drawing/2014/main" id="{F5292227-C358-A2CE-F1E7-8A56D1AE8B1B}"/>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6" name="Ink 15">
                  <a:extLst>
                    <a:ext uri="{FF2B5EF4-FFF2-40B4-BE49-F238E27FC236}">
                      <a16:creationId xmlns:a16="http://schemas.microsoft.com/office/drawing/2014/main" id="{C4252ABF-FBC1-7FF0-7A56-653CFFC78F33}"/>
                    </a:ext>
                  </a:extLst>
                </p14:cNvPr>
                <p14:cNvContentPartPr/>
                <p14:nvPr/>
              </p14:nvContentPartPr>
              <p14:xfrm>
                <a:off x="1770094" y="1611550"/>
                <a:ext cx="109029" cy="392417"/>
              </p14:xfrm>
            </p:contentPart>
          </mc:Choice>
          <mc:Fallback xmlns="">
            <p:pic>
              <p:nvPicPr>
                <p:cNvPr id="16" name="Ink 15">
                  <a:extLst>
                    <a:ext uri="{FF2B5EF4-FFF2-40B4-BE49-F238E27FC236}">
                      <a16:creationId xmlns:a16="http://schemas.microsoft.com/office/drawing/2014/main" id="{C4252ABF-FBC1-7FF0-7A56-653CFFC78F3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7" name="Ink 16">
                  <a:extLst>
                    <a:ext uri="{FF2B5EF4-FFF2-40B4-BE49-F238E27FC236}">
                      <a16:creationId xmlns:a16="http://schemas.microsoft.com/office/drawing/2014/main" id="{434A606C-9160-2F04-75BA-1DD263C7B5CB}"/>
                    </a:ext>
                  </a:extLst>
                </p14:cNvPr>
                <p14:cNvContentPartPr/>
                <p14:nvPr/>
              </p14:nvContentPartPr>
              <p14:xfrm>
                <a:off x="1765775" y="2041269"/>
                <a:ext cx="424801" cy="360"/>
              </p14:xfrm>
            </p:contentPart>
          </mc:Choice>
          <mc:Fallback xmlns="">
            <p:pic>
              <p:nvPicPr>
                <p:cNvPr id="17" name="Ink 16">
                  <a:extLst>
                    <a:ext uri="{FF2B5EF4-FFF2-40B4-BE49-F238E27FC236}">
                      <a16:creationId xmlns:a16="http://schemas.microsoft.com/office/drawing/2014/main" id="{434A606C-9160-2F04-75BA-1DD263C7B5CB}"/>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8" name="Group 17">
            <a:extLst>
              <a:ext uri="{FF2B5EF4-FFF2-40B4-BE49-F238E27FC236}">
                <a16:creationId xmlns:a16="http://schemas.microsoft.com/office/drawing/2014/main" id="{EEA1C789-FAEA-63CA-B431-9F0C407DE1CC}"/>
              </a:ext>
            </a:extLst>
          </p:cNvPr>
          <p:cNvGrpSpPr/>
          <p:nvPr/>
        </p:nvGrpSpPr>
        <p:grpSpPr>
          <a:xfrm rot="20785651">
            <a:off x="2900559" y="4550132"/>
            <a:ext cx="825763" cy="557310"/>
            <a:chOff x="1765775" y="501709"/>
            <a:chExt cx="2359996" cy="1539920"/>
          </a:xfrm>
        </p:grpSpPr>
        <mc:AlternateContent xmlns:mc="http://schemas.openxmlformats.org/markup-compatibility/2006" xmlns:p14="http://schemas.microsoft.com/office/powerpoint/2010/main">
          <mc:Choice Requires="p14">
            <p:contentPart p14:bwMode="auto" r:id="rId54">
              <p14:nvContentPartPr>
                <p14:cNvPr id="19" name="Ink 18">
                  <a:extLst>
                    <a:ext uri="{FF2B5EF4-FFF2-40B4-BE49-F238E27FC236}">
                      <a16:creationId xmlns:a16="http://schemas.microsoft.com/office/drawing/2014/main" id="{518AC363-1DA9-3B61-D329-0DABEBC28DE5}"/>
                    </a:ext>
                  </a:extLst>
                </p14:cNvPr>
                <p14:cNvContentPartPr/>
                <p14:nvPr/>
              </p14:nvContentPartPr>
              <p14:xfrm>
                <a:off x="1765780" y="501709"/>
                <a:ext cx="2359991" cy="1527463"/>
              </p14:xfrm>
            </p:contentPart>
          </mc:Choice>
          <mc:Fallback xmlns="">
            <p:pic>
              <p:nvPicPr>
                <p:cNvPr id="19" name="Ink 18">
                  <a:extLst>
                    <a:ext uri="{FF2B5EF4-FFF2-40B4-BE49-F238E27FC236}">
                      <a16:creationId xmlns:a16="http://schemas.microsoft.com/office/drawing/2014/main" id="{518AC363-1DA9-3B61-D329-0DABEBC28DE5}"/>
                    </a:ext>
                  </a:extLst>
                </p:cNvPr>
                <p:cNvPicPr/>
                <p:nvPr/>
              </p:nvPicPr>
              <p:blipFill>
                <a:blip r:embed="rId21"/>
                <a:stretch>
                  <a:fillRect/>
                </a:stretch>
              </p:blipFill>
              <p:spPr>
                <a:xfrm>
                  <a:off x="1714319" y="451987"/>
                  <a:ext cx="2461883" cy="162591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20" name="Ink 19">
                  <a:extLst>
                    <a:ext uri="{FF2B5EF4-FFF2-40B4-BE49-F238E27FC236}">
                      <a16:creationId xmlns:a16="http://schemas.microsoft.com/office/drawing/2014/main" id="{4BC83B1C-9E6E-E69C-F677-4313EDC1B2DF}"/>
                    </a:ext>
                  </a:extLst>
                </p14:cNvPr>
                <p14:cNvContentPartPr/>
                <p14:nvPr/>
              </p14:nvContentPartPr>
              <p14:xfrm>
                <a:off x="1770094" y="1611550"/>
                <a:ext cx="109029" cy="392417"/>
              </p14:xfrm>
            </p:contentPart>
          </mc:Choice>
          <mc:Fallback xmlns="">
            <p:pic>
              <p:nvPicPr>
                <p:cNvPr id="20" name="Ink 19">
                  <a:extLst>
                    <a:ext uri="{FF2B5EF4-FFF2-40B4-BE49-F238E27FC236}">
                      <a16:creationId xmlns:a16="http://schemas.microsoft.com/office/drawing/2014/main" id="{4BC83B1C-9E6E-E69C-F677-4313EDC1B2DF}"/>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1" name="Ink 20">
                  <a:extLst>
                    <a:ext uri="{FF2B5EF4-FFF2-40B4-BE49-F238E27FC236}">
                      <a16:creationId xmlns:a16="http://schemas.microsoft.com/office/drawing/2014/main" id="{0253B573-E544-6AE6-284A-23316518AA13}"/>
                    </a:ext>
                  </a:extLst>
                </p14:cNvPr>
                <p14:cNvContentPartPr/>
                <p14:nvPr/>
              </p14:nvContentPartPr>
              <p14:xfrm>
                <a:off x="1765775" y="2041269"/>
                <a:ext cx="424801" cy="360"/>
              </p14:xfrm>
            </p:contentPart>
          </mc:Choice>
          <mc:Fallback xmlns="">
            <p:pic>
              <p:nvPicPr>
                <p:cNvPr id="21" name="Ink 20">
                  <a:extLst>
                    <a:ext uri="{FF2B5EF4-FFF2-40B4-BE49-F238E27FC236}">
                      <a16:creationId xmlns:a16="http://schemas.microsoft.com/office/drawing/2014/main" id="{0253B573-E544-6AE6-284A-23316518AA13}"/>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23" name="Picture 22" descr="A road sign with a car and waves&#10;&#10;Description automatically generated">
            <a:extLst>
              <a:ext uri="{FF2B5EF4-FFF2-40B4-BE49-F238E27FC236}">
                <a16:creationId xmlns:a16="http://schemas.microsoft.com/office/drawing/2014/main" id="{5BAEBCC1-0A92-98FC-DE26-76A5C8634C1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212502" y="52934"/>
            <a:ext cx="753241" cy="666000"/>
          </a:xfrm>
          <a:prstGeom prst="rect">
            <a:avLst/>
          </a:prstGeom>
        </p:spPr>
      </p:pic>
      <p:pic>
        <p:nvPicPr>
          <p:cNvPr id="25" name="Picture 24">
            <a:extLst>
              <a:ext uri="{FF2B5EF4-FFF2-40B4-BE49-F238E27FC236}">
                <a16:creationId xmlns:a16="http://schemas.microsoft.com/office/drawing/2014/main" id="{1E7EDC47-1AC8-8845-DF00-ADFFECE55777}"/>
              </a:ext>
            </a:extLst>
          </p:cNvPr>
          <p:cNvPicPr>
            <a:picLocks noChangeAspect="1"/>
          </p:cNvPicPr>
          <p:nvPr/>
        </p:nvPicPr>
        <p:blipFill rotWithShape="1">
          <a:blip r:embed="rId58"/>
          <a:srcRect l="34871" t="7867" r="33783" b="67657"/>
          <a:stretch/>
        </p:blipFill>
        <p:spPr>
          <a:xfrm>
            <a:off x="3761914" y="3342289"/>
            <a:ext cx="661852" cy="609600"/>
          </a:xfrm>
          <a:prstGeom prst="rect">
            <a:avLst/>
          </a:prstGeom>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1F82041D-9709-79BC-D533-9AD3EC7A1792}"/>
              </a:ext>
            </a:extLst>
          </p:cNvPr>
          <p:cNvPicPr>
            <a:picLocks noChangeAspect="1"/>
          </p:cNvPicPr>
          <p:nvPr/>
        </p:nvPicPr>
        <p:blipFill rotWithShape="1">
          <a:blip r:embed="rId58"/>
          <a:srcRect l="-188" t="34178" r="9909" b="34528"/>
          <a:stretch/>
        </p:blipFill>
        <p:spPr>
          <a:xfrm>
            <a:off x="7835296" y="1029631"/>
            <a:ext cx="1906189" cy="7794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136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9FB88-AD0C-43D9-99FC-633F74D24876}"/>
              </a:ext>
            </a:extLst>
          </p:cNvPr>
          <p:cNvPicPr>
            <a:picLocks noChangeAspect="1"/>
          </p:cNvPicPr>
          <p:nvPr/>
        </p:nvPicPr>
        <p:blipFill rotWithShape="1">
          <a:blip r:embed="rId2"/>
          <a:srcRect t="3409" r="236" b="3311"/>
          <a:stretch/>
        </p:blipFill>
        <p:spPr>
          <a:xfrm>
            <a:off x="4006714" y="1138619"/>
            <a:ext cx="2132830" cy="4182318"/>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563" y="1043871"/>
            <a:ext cx="2243413"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2606547" cy="707886"/>
          </a:xfrm>
          <a:prstGeom prst="rect">
            <a:avLst/>
          </a:prstGeom>
          <a:noFill/>
        </p:spPr>
        <p:txBody>
          <a:bodyPr wrap="none" rtlCol="0">
            <a:spAutoFit/>
          </a:bodyPr>
          <a:lstStyle/>
          <a:p>
            <a:r>
              <a:rPr lang="sr-Cyrl-RS" sz="2000" b="1" cap="all" dirty="0">
                <a:solidFill>
                  <a:schemeClr val="bg1"/>
                </a:solidFill>
              </a:rPr>
              <a:t>Панел за саобраћај</a:t>
            </a:r>
          </a:p>
          <a:p>
            <a:r>
              <a:rPr lang="en-US" sz="2000" cap="all" dirty="0">
                <a:solidFill>
                  <a:schemeClr val="bg1"/>
                </a:solidFill>
              </a:rPr>
              <a:t>Traffic panel</a:t>
            </a:r>
            <a:endParaRPr lang="sr-Cyrl-RS" cap="all" dirty="0">
              <a:solidFill>
                <a:schemeClr val="bg1"/>
              </a:solidFill>
            </a:endParaRPr>
          </a:p>
        </p:txBody>
      </p:sp>
      <p:grpSp>
        <p:nvGrpSpPr>
          <p:cNvPr id="111" name="Group 110">
            <a:extLst>
              <a:ext uri="{FF2B5EF4-FFF2-40B4-BE49-F238E27FC236}">
                <a16:creationId xmlns:a16="http://schemas.microsoft.com/office/drawing/2014/main" id="{27275315-EFAA-E7E4-2E87-64E93D150160}"/>
              </a:ext>
            </a:extLst>
          </p:cNvPr>
          <p:cNvGrpSpPr/>
          <p:nvPr/>
        </p:nvGrpSpPr>
        <p:grpSpPr>
          <a:xfrm rot="9464622">
            <a:off x="3791585" y="5140472"/>
            <a:ext cx="498228" cy="338044"/>
            <a:chOff x="1765775" y="1107570"/>
            <a:chExt cx="1423915" cy="934059"/>
          </a:xfrm>
        </p:grpSpPr>
        <mc:AlternateContent xmlns:mc="http://schemas.openxmlformats.org/markup-compatibility/2006" xmlns:p14="http://schemas.microsoft.com/office/powerpoint/2010/main">
          <mc:Choice Requires="p14">
            <p:contentPart p14:bwMode="auto" r:id="rId4">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1"/>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6570704">
            <a:off x="4954440" y="5157508"/>
            <a:ext cx="591277" cy="400333"/>
            <a:chOff x="1765775" y="935458"/>
            <a:chExt cx="1689845" cy="1106171"/>
          </a:xfrm>
        </p:grpSpPr>
        <mc:AlternateContent xmlns:mc="http://schemas.openxmlformats.org/markup-compatibility/2006" xmlns:p14="http://schemas.microsoft.com/office/powerpoint/2010/main">
          <mc:Choice Requires="p14">
            <p:contentPart p14:bwMode="auto" r:id="rId14">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80" y="935458"/>
                <a:ext cx="1689840" cy="1093718"/>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15"/>
                <a:stretch>
                  <a:fillRect/>
                </a:stretch>
              </p:blipFill>
              <p:spPr>
                <a:xfrm>
                  <a:off x="1714355" y="885744"/>
                  <a:ext cx="1791662" cy="119215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117" name="Ink 116">
                  <a:extLst>
                    <a:ext uri="{FF2B5EF4-FFF2-40B4-BE49-F238E27FC236}">
                      <a16:creationId xmlns:a16="http://schemas.microsoft.com/office/drawing/2014/main" id="{031FDCA4-EA2E-A3AB-DD41-28CEA5E9ECC3}"/>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118" name="Ink 117">
                  <a:extLst>
                    <a:ext uri="{FF2B5EF4-FFF2-40B4-BE49-F238E27FC236}">
                      <a16:creationId xmlns:a16="http://schemas.microsoft.com/office/drawing/2014/main" id="{F7962368-2BB7-0D0C-4F9A-52C11FE5CA13}"/>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45" name="TextBox 144">
            <a:extLst>
              <a:ext uri="{FF2B5EF4-FFF2-40B4-BE49-F238E27FC236}">
                <a16:creationId xmlns:a16="http://schemas.microsoft.com/office/drawing/2014/main" id="{302AD539-0531-431A-2239-BC773830CC9C}"/>
              </a:ext>
            </a:extLst>
          </p:cNvPr>
          <p:cNvSpPr txBox="1"/>
          <p:nvPr/>
        </p:nvSpPr>
        <p:spPr>
          <a:xfrm>
            <a:off x="3123854" y="5607408"/>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4554185" y="5781720"/>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79500" y="2374397"/>
            <a:ext cx="2708365" cy="667490"/>
          </a:xfrm>
          <a:prstGeom prst="rect">
            <a:avLst/>
          </a:prstGeom>
          <a:noFill/>
        </p:spPr>
        <p:txBody>
          <a:bodyPr wrap="square" rtlCol="0">
            <a:spAutoFit/>
          </a:bodyPr>
          <a:lstStyle/>
          <a:p>
            <a:pPr algn="ctr"/>
            <a:r>
              <a:rPr lang="sr-Cyrl-RS" sz="1246" b="1" cap="small" dirty="0"/>
              <a:t>Након уноса података о хазарду, кликом на десну стрелицу (</a:t>
            </a:r>
            <a:r>
              <a:rPr lang="sr-Latn-RS" sz="1246" b="1" cap="small" dirty="0"/>
              <a:t>1</a:t>
            </a:r>
            <a:r>
              <a:rPr lang="sr-Cyrl-RS" sz="1246" b="1" cap="small" dirty="0"/>
              <a:t>) отвара се нови панел за </a:t>
            </a:r>
            <a:r>
              <a:rPr lang="sr-Cyrl-RS" sz="1246" b="1" cap="small" dirty="0">
                <a:solidFill>
                  <a:srgbClr val="FF0000"/>
                </a:solidFill>
              </a:rPr>
              <a:t>Саобраћај (2)</a:t>
            </a:r>
            <a:endParaRPr lang="sr-Cyrl-RS" sz="1246" cap="small" dirty="0">
              <a:solidFill>
                <a:srgbClr val="FF0000"/>
              </a:solidFill>
            </a:endParaRPr>
          </a:p>
        </p:txBody>
      </p:sp>
      <p:sp>
        <p:nvSpPr>
          <p:cNvPr id="149" name="TextBox 148">
            <a:extLst>
              <a:ext uri="{FF2B5EF4-FFF2-40B4-BE49-F238E27FC236}">
                <a16:creationId xmlns:a16="http://schemas.microsoft.com/office/drawing/2014/main" id="{CE3C59ED-8F9F-CDBD-0359-7B2748EEC351}"/>
              </a:ext>
            </a:extLst>
          </p:cNvPr>
          <p:cNvSpPr txBox="1"/>
          <p:nvPr/>
        </p:nvSpPr>
        <p:spPr>
          <a:xfrm>
            <a:off x="687977" y="3985095"/>
            <a:ext cx="1528248"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sp>
        <p:nvSpPr>
          <p:cNvPr id="150" name="Rectangle 149">
            <a:extLst>
              <a:ext uri="{FF2B5EF4-FFF2-40B4-BE49-F238E27FC236}">
                <a16:creationId xmlns:a16="http://schemas.microsoft.com/office/drawing/2014/main" id="{6E0C5E9E-422E-9EF7-F989-566D7985124D}"/>
              </a:ext>
            </a:extLst>
          </p:cNvPr>
          <p:cNvSpPr/>
          <p:nvPr/>
        </p:nvSpPr>
        <p:spPr>
          <a:xfrm>
            <a:off x="756621" y="3935784"/>
            <a:ext cx="1344223" cy="58901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4CBB1B-3CA4-7B31-63DF-92B924F3732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277" y="113945"/>
            <a:ext cx="850466" cy="558991"/>
          </a:xfrm>
          <a:prstGeom prst="rect">
            <a:avLst/>
          </a:prstGeom>
          <a:effectLst>
            <a:glow rad="63500">
              <a:schemeClr val="bg1">
                <a:alpha val="74000"/>
              </a:schemeClr>
            </a:glow>
          </a:effectLst>
        </p:spPr>
      </p:pic>
      <p:pic>
        <p:nvPicPr>
          <p:cNvPr id="8" name="Picture 7">
            <a:extLst>
              <a:ext uri="{FF2B5EF4-FFF2-40B4-BE49-F238E27FC236}">
                <a16:creationId xmlns:a16="http://schemas.microsoft.com/office/drawing/2014/main" id="{8ADE2A47-E998-5E7D-31B5-5D6C993BF389}"/>
              </a:ext>
            </a:extLst>
          </p:cNvPr>
          <p:cNvPicPr>
            <a:picLocks noChangeAspect="1"/>
          </p:cNvPicPr>
          <p:nvPr/>
        </p:nvPicPr>
        <p:blipFill rotWithShape="1">
          <a:blip r:embed="rId19"/>
          <a:srcRect t="85926" b="1968"/>
          <a:stretch/>
        </p:blipFill>
        <p:spPr>
          <a:xfrm>
            <a:off x="384062" y="1073712"/>
            <a:ext cx="2099244" cy="1098256"/>
          </a:xfrm>
          <a:prstGeom prst="rect">
            <a:avLst/>
          </a:prstGeom>
        </p:spPr>
      </p:pic>
      <p:pic>
        <p:nvPicPr>
          <p:cNvPr id="9" name="Picture 8" descr="A black screen with a black background&#10;&#10;Description automatically generated">
            <a:extLst>
              <a:ext uri="{FF2B5EF4-FFF2-40B4-BE49-F238E27FC236}">
                <a16:creationId xmlns:a16="http://schemas.microsoft.com/office/drawing/2014/main" id="{B5E64E84-C861-4099-7F3B-FCA7E94DC15D}"/>
              </a:ext>
            </a:extLst>
          </p:cNvPr>
          <p:cNvPicPr>
            <a:picLocks noChangeAspect="1"/>
          </p:cNvPicPr>
          <p:nvPr/>
        </p:nvPicPr>
        <p:blipFill rotWithShape="1">
          <a:blip r:embed="rId3">
            <a:extLst>
              <a:ext uri="{28A0092B-C50C-407E-A947-70E740481C1C}">
                <a14:useLocalDpi xmlns:a14="http://schemas.microsoft.com/office/drawing/2010/main" val="0"/>
              </a:ext>
            </a:extLst>
          </a:blip>
          <a:srcRect t="70460"/>
          <a:stretch/>
        </p:blipFill>
        <p:spPr>
          <a:xfrm>
            <a:off x="311977" y="1047585"/>
            <a:ext cx="2243413" cy="1300685"/>
          </a:xfrm>
          <a:prstGeom prst="rect">
            <a:avLst/>
          </a:prstGeom>
        </p:spPr>
      </p:pic>
      <p:pic>
        <p:nvPicPr>
          <p:cNvPr id="33" name="Graphic 32" descr="Badge 1 with solid fill">
            <a:extLst>
              <a:ext uri="{FF2B5EF4-FFF2-40B4-BE49-F238E27FC236}">
                <a16:creationId xmlns:a16="http://schemas.microsoft.com/office/drawing/2014/main" id="{27BB1648-C34E-C29B-27AB-ED865B14C08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55460" y="1482211"/>
            <a:ext cx="360000" cy="360000"/>
          </a:xfrm>
          <a:prstGeom prst="rect">
            <a:avLst/>
          </a:prstGeom>
        </p:spPr>
      </p:pic>
      <p:pic>
        <p:nvPicPr>
          <p:cNvPr id="34" name="Graphic 33" descr="Badge with solid fill">
            <a:extLst>
              <a:ext uri="{FF2B5EF4-FFF2-40B4-BE49-F238E27FC236}">
                <a16:creationId xmlns:a16="http://schemas.microsoft.com/office/drawing/2014/main" id="{2D3F6A05-E062-27FC-386C-4C106DC97B6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683584" y="866027"/>
            <a:ext cx="360000" cy="360000"/>
          </a:xfrm>
          <a:prstGeom prst="rect">
            <a:avLst/>
          </a:prstGeom>
        </p:spPr>
      </p:pic>
      <p:sp>
        <p:nvSpPr>
          <p:cNvPr id="35" name="TextBox 34">
            <a:extLst>
              <a:ext uri="{FF2B5EF4-FFF2-40B4-BE49-F238E27FC236}">
                <a16:creationId xmlns:a16="http://schemas.microsoft.com/office/drawing/2014/main" id="{4849276D-F815-E57E-E6BE-76C7DC42E08E}"/>
              </a:ext>
            </a:extLst>
          </p:cNvPr>
          <p:cNvSpPr txBox="1"/>
          <p:nvPr/>
        </p:nvSpPr>
        <p:spPr>
          <a:xfrm>
            <a:off x="58255" y="2993156"/>
            <a:ext cx="2708365" cy="667490"/>
          </a:xfrm>
          <a:prstGeom prst="rect">
            <a:avLst/>
          </a:prstGeom>
          <a:noFill/>
        </p:spPr>
        <p:txBody>
          <a:bodyPr wrap="square" rtlCol="0">
            <a:spAutoFit/>
          </a:bodyPr>
          <a:lstStyle/>
          <a:p>
            <a:pPr algn="ctr"/>
            <a:r>
              <a:rPr lang="en-US" sz="1246" cap="small" dirty="0"/>
              <a:t>After entering the information about hazards, click the right arrow (1) and the new </a:t>
            </a:r>
            <a:r>
              <a:rPr lang="en-US" sz="1246" cap="small" dirty="0">
                <a:solidFill>
                  <a:srgbClr val="FF0000"/>
                </a:solidFill>
              </a:rPr>
              <a:t>Traffic</a:t>
            </a:r>
            <a:r>
              <a:rPr lang="en-US" sz="1246" cap="small" dirty="0"/>
              <a:t> </a:t>
            </a:r>
            <a:r>
              <a:rPr lang="en-US" sz="1246" cap="small" dirty="0">
                <a:solidFill>
                  <a:srgbClr val="FF0000"/>
                </a:solidFill>
              </a:rPr>
              <a:t>(2)</a:t>
            </a:r>
            <a:r>
              <a:rPr lang="sr-Cyrl-RS" sz="1246" cap="small" dirty="0">
                <a:solidFill>
                  <a:srgbClr val="FF0000"/>
                </a:solidFill>
              </a:rPr>
              <a:t> </a:t>
            </a:r>
            <a:r>
              <a:rPr lang="en-US" sz="1246" cap="small" dirty="0"/>
              <a:t>panel will display</a:t>
            </a:r>
            <a:endParaRPr lang="en-US" sz="1246" cap="small" dirty="0">
              <a:solidFill>
                <a:srgbClr val="FF0000"/>
              </a:solidFill>
            </a:endParaRPr>
          </a:p>
        </p:txBody>
      </p:sp>
      <p:pic>
        <p:nvPicPr>
          <p:cNvPr id="3" name="Picture 2">
            <a:extLst>
              <a:ext uri="{FF2B5EF4-FFF2-40B4-BE49-F238E27FC236}">
                <a16:creationId xmlns:a16="http://schemas.microsoft.com/office/drawing/2014/main" id="{0B434EE4-9C40-2496-5292-D6C9DBBC1CB4}"/>
              </a:ext>
            </a:extLst>
          </p:cNvPr>
          <p:cNvPicPr>
            <a:picLocks noChangeAspect="1"/>
          </p:cNvPicPr>
          <p:nvPr/>
        </p:nvPicPr>
        <p:blipFill>
          <a:blip r:embed="rId24"/>
          <a:stretch>
            <a:fillRect/>
          </a:stretch>
        </p:blipFill>
        <p:spPr>
          <a:xfrm>
            <a:off x="6707364" y="2854892"/>
            <a:ext cx="2194750" cy="93276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AEB06DDF-022A-F2CA-F9A5-0B5498EF34E4}"/>
              </a:ext>
            </a:extLst>
          </p:cNvPr>
          <p:cNvGrpSpPr/>
          <p:nvPr/>
        </p:nvGrpSpPr>
        <p:grpSpPr>
          <a:xfrm rot="4732786">
            <a:off x="5886337" y="5046365"/>
            <a:ext cx="498228" cy="338044"/>
            <a:chOff x="1765775" y="1107570"/>
            <a:chExt cx="1423915" cy="934059"/>
          </a:xfrm>
        </p:grpSpPr>
        <mc:AlternateContent xmlns:mc="http://schemas.openxmlformats.org/markup-compatibility/2006" xmlns:p14="http://schemas.microsoft.com/office/powerpoint/2010/main">
          <mc:Choice Requires="p14">
            <p:contentPart p14:bwMode="auto" r:id="rId25">
              <p14:nvContentPartPr>
                <p14:cNvPr id="6" name="Ink 5">
                  <a:extLst>
                    <a:ext uri="{FF2B5EF4-FFF2-40B4-BE49-F238E27FC236}">
                      <a16:creationId xmlns:a16="http://schemas.microsoft.com/office/drawing/2014/main" id="{9A082487-AAE1-EE79-6B92-8DD79C422195}"/>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1"/>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 name="Ink 6">
                  <a:extLst>
                    <a:ext uri="{FF2B5EF4-FFF2-40B4-BE49-F238E27FC236}">
                      <a16:creationId xmlns:a16="http://schemas.microsoft.com/office/drawing/2014/main" id="{10B34ED4-23EF-2D53-E3DE-81D11B0B3190}"/>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 name="Ink 9">
                  <a:extLst>
                    <a:ext uri="{FF2B5EF4-FFF2-40B4-BE49-F238E27FC236}">
                      <a16:creationId xmlns:a16="http://schemas.microsoft.com/office/drawing/2014/main" id="{AA2814EF-14B1-4ED3-F64C-CAF22D499A10}"/>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1" name="TextBox 10">
            <a:extLst>
              <a:ext uri="{FF2B5EF4-FFF2-40B4-BE49-F238E27FC236}">
                <a16:creationId xmlns:a16="http://schemas.microsoft.com/office/drawing/2014/main" id="{8BA2AC22-6523-885B-CCEA-43D5C19313A9}"/>
              </a:ext>
            </a:extLst>
          </p:cNvPr>
          <p:cNvSpPr txBox="1"/>
          <p:nvPr/>
        </p:nvSpPr>
        <p:spPr>
          <a:xfrm>
            <a:off x="6253136" y="5195793"/>
            <a:ext cx="134214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grpSp>
        <p:nvGrpSpPr>
          <p:cNvPr id="12" name="Group 11">
            <a:extLst>
              <a:ext uri="{FF2B5EF4-FFF2-40B4-BE49-F238E27FC236}">
                <a16:creationId xmlns:a16="http://schemas.microsoft.com/office/drawing/2014/main" id="{061FE779-4DD1-3631-D260-DF1AD2F0586D}"/>
              </a:ext>
            </a:extLst>
          </p:cNvPr>
          <p:cNvGrpSpPr/>
          <p:nvPr/>
        </p:nvGrpSpPr>
        <p:grpSpPr>
          <a:xfrm>
            <a:off x="5993999" y="3792039"/>
            <a:ext cx="710694" cy="480278"/>
            <a:chOff x="1765775" y="714559"/>
            <a:chExt cx="2031134" cy="1327070"/>
          </a:xfrm>
        </p:grpSpPr>
        <mc:AlternateContent xmlns:mc="http://schemas.openxmlformats.org/markup-compatibility/2006" xmlns:p14="http://schemas.microsoft.com/office/powerpoint/2010/main">
          <mc:Choice Requires="p14">
            <p:contentPart p14:bwMode="auto" r:id="rId28">
              <p14:nvContentPartPr>
                <p14:cNvPr id="13" name="Ink 12">
                  <a:extLst>
                    <a:ext uri="{FF2B5EF4-FFF2-40B4-BE49-F238E27FC236}">
                      <a16:creationId xmlns:a16="http://schemas.microsoft.com/office/drawing/2014/main" id="{3968D1DB-E29B-FBD8-8222-F3D676A0A5B5}"/>
                    </a:ext>
                  </a:extLst>
                </p14:cNvPr>
                <p14:cNvContentPartPr/>
                <p14:nvPr/>
              </p14:nvContentPartPr>
              <p14:xfrm>
                <a:off x="1765778" y="714559"/>
                <a:ext cx="2031131" cy="1314614"/>
              </p14:xfrm>
            </p:contentPart>
          </mc:Choice>
          <mc:Fallback xmlns="">
            <p:pic>
              <p:nvPicPr>
                <p:cNvPr id="13" name="Ink 12">
                  <a:extLst>
                    <a:ext uri="{FF2B5EF4-FFF2-40B4-BE49-F238E27FC236}">
                      <a16:creationId xmlns:a16="http://schemas.microsoft.com/office/drawing/2014/main" id="{3968D1DB-E29B-FBD8-8222-F3D676A0A5B5}"/>
                    </a:ext>
                  </a:extLst>
                </p:cNvPr>
                <p:cNvPicPr/>
                <p:nvPr/>
              </p:nvPicPr>
              <p:blipFill>
                <a:blip r:embed="rId29"/>
                <a:stretch>
                  <a:fillRect/>
                </a:stretch>
              </p:blipFill>
              <p:spPr>
                <a:xfrm>
                  <a:off x="1714331" y="664838"/>
                  <a:ext cx="2132996" cy="141306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CA4F2125-A5DB-05DC-2F66-A3151DEC3CC4}"/>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0165EA76-E837-B767-2089-5A335C8CC23D}"/>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sp>
        <p:nvSpPr>
          <p:cNvPr id="24" name="TextBox 23">
            <a:extLst>
              <a:ext uri="{FF2B5EF4-FFF2-40B4-BE49-F238E27FC236}">
                <a16:creationId xmlns:a16="http://schemas.microsoft.com/office/drawing/2014/main" id="{C97EE716-C7C6-B37F-E67C-347C55FB111D}"/>
              </a:ext>
            </a:extLst>
          </p:cNvPr>
          <p:cNvSpPr txBox="1"/>
          <p:nvPr/>
        </p:nvSpPr>
        <p:spPr>
          <a:xfrm>
            <a:off x="6519751" y="3791985"/>
            <a:ext cx="2629628" cy="1050929"/>
          </a:xfrm>
          <a:prstGeom prst="rect">
            <a:avLst/>
          </a:prstGeom>
          <a:noFill/>
        </p:spPr>
        <p:txBody>
          <a:bodyPr wrap="square" rtlCol="0">
            <a:spAutoFit/>
          </a:bodyPr>
          <a:lstStyle/>
          <a:p>
            <a:pPr algn="ctr"/>
            <a:r>
              <a:rPr lang="sr-Cyrl-RS" sz="1246" b="1" cap="small" dirty="0"/>
              <a:t>Активирањем клизача појављује </a:t>
            </a:r>
          </a:p>
          <a:p>
            <a:pPr algn="ctr"/>
            <a:r>
              <a:rPr lang="sr-Cyrl-RS" sz="1246" b="1" cap="small" dirty="0"/>
              <a:t>се ново </a:t>
            </a:r>
            <a:r>
              <a:rPr lang="sr-Latn-RS" sz="1246" b="1" cap="small" dirty="0"/>
              <a:t>o</a:t>
            </a:r>
            <a:r>
              <a:rPr lang="sr-Cyrl-RS" sz="1246" b="1" cap="small" dirty="0" err="1"/>
              <a:t>бавезно</a:t>
            </a:r>
            <a:r>
              <a:rPr lang="sr-Cyrl-RS" sz="1246" b="1" cap="small" dirty="0"/>
              <a:t> поље за унос</a:t>
            </a:r>
            <a:endParaRPr lang="en-US" sz="1246" b="1" cap="small" dirty="0"/>
          </a:p>
          <a:p>
            <a:pPr algn="ctr"/>
            <a:r>
              <a:rPr lang="en-US" sz="1246" cap="small" dirty="0"/>
              <a:t>Upon activating the slider</a:t>
            </a:r>
          </a:p>
          <a:p>
            <a:pPr algn="ctr"/>
            <a:r>
              <a:rPr lang="en-US" sz="1246" cap="small" dirty="0"/>
              <a:t>A new mandatory field for entry is displayed</a:t>
            </a:r>
            <a:endParaRPr lang="sr-Cyrl-RS" sz="1246" cap="small" dirty="0"/>
          </a:p>
        </p:txBody>
      </p:sp>
      <p:pic>
        <p:nvPicPr>
          <p:cNvPr id="25" name="Graphic 24" descr="Warning with solid fill">
            <a:extLst>
              <a:ext uri="{FF2B5EF4-FFF2-40B4-BE49-F238E27FC236}">
                <a16:creationId xmlns:a16="http://schemas.microsoft.com/office/drawing/2014/main" id="{BC44D03B-873D-4986-5E38-2B8C22DFBB7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29206" y="4011988"/>
            <a:ext cx="475770" cy="475770"/>
          </a:xfrm>
          <a:prstGeom prst="rect">
            <a:avLst/>
          </a:prstGeom>
        </p:spPr>
      </p:pic>
      <p:sp>
        <p:nvSpPr>
          <p:cNvPr id="26" name="TextBox 25">
            <a:extLst>
              <a:ext uri="{FF2B5EF4-FFF2-40B4-BE49-F238E27FC236}">
                <a16:creationId xmlns:a16="http://schemas.microsoft.com/office/drawing/2014/main" id="{0C883D36-3439-F641-4E92-3FB3B013399B}"/>
              </a:ext>
            </a:extLst>
          </p:cNvPr>
          <p:cNvSpPr txBox="1"/>
          <p:nvPr/>
        </p:nvSpPr>
        <p:spPr>
          <a:xfrm>
            <a:off x="6281866" y="1786317"/>
            <a:ext cx="1933929" cy="475771"/>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pic>
        <p:nvPicPr>
          <p:cNvPr id="28" name="Picture 27">
            <a:extLst>
              <a:ext uri="{FF2B5EF4-FFF2-40B4-BE49-F238E27FC236}">
                <a16:creationId xmlns:a16="http://schemas.microsoft.com/office/drawing/2014/main" id="{6D26235F-90FE-566D-D8E9-A4C4191A8E49}"/>
              </a:ext>
            </a:extLst>
          </p:cNvPr>
          <p:cNvPicPr>
            <a:picLocks noChangeAspect="1"/>
          </p:cNvPicPr>
          <p:nvPr/>
        </p:nvPicPr>
        <p:blipFill rotWithShape="1">
          <a:blip r:embed="rId2"/>
          <a:srcRect l="49926" t="21076" r="27774" b="63839"/>
          <a:stretch/>
        </p:blipFill>
        <p:spPr>
          <a:xfrm>
            <a:off x="6928524" y="1031554"/>
            <a:ext cx="524344" cy="768499"/>
          </a:xfrm>
          <a:prstGeom prst="rect">
            <a:avLst/>
          </a:prstGeom>
        </p:spPr>
      </p:pic>
      <p:sp>
        <p:nvSpPr>
          <p:cNvPr id="29" name="Freeform: Shape 28">
            <a:extLst>
              <a:ext uri="{FF2B5EF4-FFF2-40B4-BE49-F238E27FC236}">
                <a16:creationId xmlns:a16="http://schemas.microsoft.com/office/drawing/2014/main" id="{AFB793CE-C20D-A2B7-38CC-0162AB0FB7E1}"/>
              </a:ext>
            </a:extLst>
          </p:cNvPr>
          <p:cNvSpPr/>
          <p:nvPr/>
        </p:nvSpPr>
        <p:spPr>
          <a:xfrm>
            <a:off x="7119938" y="1123950"/>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DB563FF2-4514-7EC2-6445-401B9332A52E}"/>
              </a:ext>
            </a:extLst>
          </p:cNvPr>
          <p:cNvGrpSpPr/>
          <p:nvPr/>
        </p:nvGrpSpPr>
        <p:grpSpPr>
          <a:xfrm rot="1131634">
            <a:off x="6008901" y="2133167"/>
            <a:ext cx="710694" cy="480278"/>
            <a:chOff x="1765775" y="714559"/>
            <a:chExt cx="2031134" cy="1327070"/>
          </a:xfrm>
        </p:grpSpPr>
        <mc:AlternateContent xmlns:mc="http://schemas.openxmlformats.org/markup-compatibility/2006" xmlns:p14="http://schemas.microsoft.com/office/powerpoint/2010/main">
          <mc:Choice Requires="p14">
            <p:contentPart p14:bwMode="auto" r:id="rId34">
              <p14:nvContentPartPr>
                <p14:cNvPr id="31" name="Ink 30">
                  <a:extLst>
                    <a:ext uri="{FF2B5EF4-FFF2-40B4-BE49-F238E27FC236}">
                      <a16:creationId xmlns:a16="http://schemas.microsoft.com/office/drawing/2014/main" id="{245B7480-97B2-5E6B-DFA4-C2EAC297961D}"/>
                    </a:ext>
                  </a:extLst>
                </p14:cNvPr>
                <p14:cNvContentPartPr/>
                <p14:nvPr/>
              </p14:nvContentPartPr>
              <p14:xfrm>
                <a:off x="1765778" y="714559"/>
                <a:ext cx="2031131" cy="1314614"/>
              </p14:xfrm>
            </p:contentPart>
          </mc:Choice>
          <mc:Fallback xmlns="">
            <p:pic>
              <p:nvPicPr>
                <p:cNvPr id="31" name="Ink 30">
                  <a:extLst>
                    <a:ext uri="{FF2B5EF4-FFF2-40B4-BE49-F238E27FC236}">
                      <a16:creationId xmlns:a16="http://schemas.microsoft.com/office/drawing/2014/main" id="{245B7480-97B2-5E6B-DFA4-C2EAC297961D}"/>
                    </a:ext>
                  </a:extLst>
                </p:cNvPr>
                <p:cNvPicPr/>
                <p:nvPr/>
              </p:nvPicPr>
              <p:blipFill>
                <a:blip r:embed="rId29"/>
                <a:stretch>
                  <a:fillRect/>
                </a:stretch>
              </p:blipFill>
              <p:spPr>
                <a:xfrm>
                  <a:off x="1714331" y="664838"/>
                  <a:ext cx="2132996" cy="1413061"/>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Ink 31">
                  <a:extLst>
                    <a:ext uri="{FF2B5EF4-FFF2-40B4-BE49-F238E27FC236}">
                      <a16:creationId xmlns:a16="http://schemas.microsoft.com/office/drawing/2014/main" id="{ED3E3304-1114-EB05-5926-6806CB9E1A2F}"/>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6" name="Ink 35">
                  <a:extLst>
                    <a:ext uri="{FF2B5EF4-FFF2-40B4-BE49-F238E27FC236}">
                      <a16:creationId xmlns:a16="http://schemas.microsoft.com/office/drawing/2014/main" id="{99CE4A00-BA86-44CB-560F-FD3B43F1CE56}"/>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37" name="Graphic 36" descr="Warning with solid fill">
            <a:extLst>
              <a:ext uri="{FF2B5EF4-FFF2-40B4-BE49-F238E27FC236}">
                <a16:creationId xmlns:a16="http://schemas.microsoft.com/office/drawing/2014/main" id="{EE686A4E-9E49-5C5A-9BCB-E59CC704146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804339" y="5950503"/>
            <a:ext cx="475770" cy="475770"/>
          </a:xfrm>
          <a:prstGeom prst="rect">
            <a:avLst/>
          </a:prstGeom>
        </p:spPr>
      </p:pic>
      <p:sp>
        <p:nvSpPr>
          <p:cNvPr id="38" name="TextBox 37">
            <a:extLst>
              <a:ext uri="{FF2B5EF4-FFF2-40B4-BE49-F238E27FC236}">
                <a16:creationId xmlns:a16="http://schemas.microsoft.com/office/drawing/2014/main" id="{58A4CB96-B7D2-552E-9B3B-AB542F5B465D}"/>
              </a:ext>
            </a:extLst>
          </p:cNvPr>
          <p:cNvSpPr txBox="1"/>
          <p:nvPr/>
        </p:nvSpPr>
        <p:spPr>
          <a:xfrm>
            <a:off x="7243318" y="5734050"/>
            <a:ext cx="2629628" cy="859210"/>
          </a:xfrm>
          <a:prstGeom prst="rect">
            <a:avLst/>
          </a:prstGeom>
          <a:noFill/>
        </p:spPr>
        <p:txBody>
          <a:bodyPr wrap="square" rtlCol="0">
            <a:spAutoFit/>
          </a:bodyPr>
          <a:lstStyle/>
          <a:p>
            <a:pPr algn="ctr"/>
            <a:r>
              <a:rPr lang="sr-Cyrl-RS" sz="1246" b="1" cap="small" dirty="0"/>
              <a:t>Прелазак на следећи панел могућ је само ако се унесу сва обавезна поља</a:t>
            </a:r>
            <a:endParaRPr lang="en-US" sz="1246" b="1" cap="small" dirty="0"/>
          </a:p>
          <a:p>
            <a:pPr algn="ctr"/>
            <a:r>
              <a:rPr lang="en-US" sz="1246" cap="small" dirty="0"/>
              <a:t>The new panel is available only after all mandatory fields are filled</a:t>
            </a:r>
            <a:endParaRPr lang="sr-Cyrl-RS" sz="1246" cap="small" dirty="0"/>
          </a:p>
        </p:txBody>
      </p:sp>
    </p:spTree>
    <p:extLst>
      <p:ext uri="{BB962C8B-B14F-4D97-AF65-F5344CB8AC3E}">
        <p14:creationId xmlns:p14="http://schemas.microsoft.com/office/powerpoint/2010/main" val="289623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descr="Warning with solid fill">
            <a:extLst>
              <a:ext uri="{FF2B5EF4-FFF2-40B4-BE49-F238E27FC236}">
                <a16:creationId xmlns:a16="http://schemas.microsoft.com/office/drawing/2014/main" id="{C7977B01-C01B-DF63-1DE7-EA267E6A35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9233" y="535204"/>
            <a:ext cx="1064732" cy="1064732"/>
          </a:xfrm>
          <a:prstGeom prst="rect">
            <a:avLst/>
          </a:prstGeom>
        </p:spPr>
      </p:pic>
      <p:sp>
        <p:nvSpPr>
          <p:cNvPr id="27" name="TextBox 26">
            <a:extLst>
              <a:ext uri="{FF2B5EF4-FFF2-40B4-BE49-F238E27FC236}">
                <a16:creationId xmlns:a16="http://schemas.microsoft.com/office/drawing/2014/main" id="{94E91603-E65A-1C72-D0D7-95B217D35383}"/>
              </a:ext>
            </a:extLst>
          </p:cNvPr>
          <p:cNvSpPr txBox="1"/>
          <p:nvPr/>
        </p:nvSpPr>
        <p:spPr>
          <a:xfrm>
            <a:off x="3087189" y="2421278"/>
            <a:ext cx="6818811" cy="1869871"/>
          </a:xfrm>
          <a:prstGeom prst="rect">
            <a:avLst/>
          </a:prstGeom>
          <a:noFill/>
        </p:spPr>
        <p:txBody>
          <a:bodyPr wrap="square" rtlCol="0">
            <a:spAutoFit/>
          </a:bodyPr>
          <a:lstStyle/>
          <a:p>
            <a:pPr>
              <a:lnSpc>
                <a:spcPct val="150000"/>
              </a:lnSpc>
            </a:pPr>
            <a:r>
              <a:rPr lang="sr-Cyrl-RS" sz="1600" b="1" cap="small" dirty="0"/>
              <a:t>За правилно функционисање апликације:</a:t>
            </a:r>
          </a:p>
          <a:p>
            <a:pPr marL="285750" indent="-285750">
              <a:lnSpc>
                <a:spcPct val="150000"/>
              </a:lnSpc>
              <a:buFontTx/>
              <a:buChar char="-"/>
            </a:pPr>
            <a:r>
              <a:rPr lang="sr-Cyrl-RS" sz="1246" cap="small" dirty="0"/>
              <a:t>Молимо Вас да прихватите политику и  услове коришћења (обавезан захтев)</a:t>
            </a:r>
          </a:p>
          <a:p>
            <a:pPr marL="285750" indent="-285750">
              <a:lnSpc>
                <a:spcPct val="150000"/>
              </a:lnSpc>
              <a:buFontTx/>
              <a:buChar char="-"/>
            </a:pPr>
            <a:r>
              <a:rPr lang="sr-Cyrl-RS" sz="1246" cap="small" dirty="0"/>
              <a:t>Молимо Вас да прихватите све захтеве апликације за приступ камери и подацима</a:t>
            </a:r>
          </a:p>
          <a:p>
            <a:pPr marL="285750" indent="-285750">
              <a:lnSpc>
                <a:spcPct val="150000"/>
              </a:lnSpc>
              <a:buFontTx/>
              <a:buChar char="-"/>
            </a:pPr>
            <a:r>
              <a:rPr lang="sr-Cyrl-RS" sz="1246" cap="small" dirty="0"/>
              <a:t>Молимо Вас да укључите позиционирање уређаја (ГПС)</a:t>
            </a:r>
          </a:p>
          <a:p>
            <a:pPr marL="285750" indent="-285750">
              <a:lnSpc>
                <a:spcPct val="150000"/>
              </a:lnSpc>
              <a:buFontTx/>
              <a:buChar char="-"/>
            </a:pPr>
            <a:r>
              <a:rPr lang="sr-Cyrl-RS" sz="1246" cap="small" dirty="0"/>
              <a:t>Молимо Вас да укључите интернет конекцију (нарочито за потребе регистрације новог налога)</a:t>
            </a:r>
          </a:p>
          <a:p>
            <a:pPr marL="285750" indent="-285750">
              <a:lnSpc>
                <a:spcPct val="150000"/>
              </a:lnSpc>
              <a:buFontTx/>
              <a:buChar char="-"/>
            </a:pPr>
            <a:r>
              <a:rPr lang="sr-Cyrl-RS" sz="1246" cap="small" dirty="0"/>
              <a:t>Молимо Вас да проверите да ли сте инсталирали последњу верзију апликације </a:t>
            </a:r>
          </a:p>
        </p:txBody>
      </p:sp>
      <p:sp>
        <p:nvSpPr>
          <p:cNvPr id="29" name="TextBox 28">
            <a:extLst>
              <a:ext uri="{FF2B5EF4-FFF2-40B4-BE49-F238E27FC236}">
                <a16:creationId xmlns:a16="http://schemas.microsoft.com/office/drawing/2014/main" id="{3F3F74D6-DB9A-AD85-43BD-3BCA9E86D672}"/>
              </a:ext>
            </a:extLst>
          </p:cNvPr>
          <p:cNvSpPr txBox="1"/>
          <p:nvPr/>
        </p:nvSpPr>
        <p:spPr>
          <a:xfrm>
            <a:off x="3087189" y="4652276"/>
            <a:ext cx="6818811" cy="1869871"/>
          </a:xfrm>
          <a:prstGeom prst="rect">
            <a:avLst/>
          </a:prstGeom>
          <a:noFill/>
        </p:spPr>
        <p:txBody>
          <a:bodyPr wrap="square" rtlCol="0">
            <a:spAutoFit/>
          </a:bodyPr>
          <a:lstStyle/>
          <a:p>
            <a:pPr>
              <a:lnSpc>
                <a:spcPct val="150000"/>
              </a:lnSpc>
            </a:pPr>
            <a:r>
              <a:rPr lang="en-US" sz="1600" b="1" cap="small" dirty="0"/>
              <a:t>For the best experience using the app:</a:t>
            </a:r>
            <a:endParaRPr lang="sr-Cyrl-RS" sz="1600" b="1" cap="small" dirty="0"/>
          </a:p>
          <a:p>
            <a:pPr marL="285750" indent="-285750">
              <a:lnSpc>
                <a:spcPct val="150000"/>
              </a:lnSpc>
              <a:buFontTx/>
              <a:buChar char="-"/>
            </a:pPr>
            <a:r>
              <a:rPr lang="en-US" sz="1246" cap="small" dirty="0"/>
              <a:t>Please accept the policy and terms of use (Mandatory)</a:t>
            </a:r>
            <a:endParaRPr lang="sr-Cyrl-RS" sz="1246" cap="small" dirty="0"/>
          </a:p>
          <a:p>
            <a:pPr marL="285750" indent="-285750">
              <a:lnSpc>
                <a:spcPct val="150000"/>
              </a:lnSpc>
              <a:buFontTx/>
              <a:buChar char="-"/>
            </a:pPr>
            <a:r>
              <a:rPr lang="en-US" sz="1246" cap="small" dirty="0"/>
              <a:t>Please accept all application requests to access the camera and phone data</a:t>
            </a:r>
            <a:endParaRPr lang="sr-Cyrl-RS" sz="1246" cap="small" dirty="0"/>
          </a:p>
          <a:p>
            <a:pPr marL="285750" indent="-285750">
              <a:lnSpc>
                <a:spcPct val="150000"/>
              </a:lnSpc>
              <a:buFontTx/>
              <a:buChar char="-"/>
            </a:pPr>
            <a:r>
              <a:rPr lang="en-US" sz="1246" cap="small" dirty="0"/>
              <a:t>Please turn on device positioning (GPS)</a:t>
            </a:r>
          </a:p>
          <a:p>
            <a:pPr marL="285750" indent="-285750">
              <a:lnSpc>
                <a:spcPct val="150000"/>
              </a:lnSpc>
              <a:buFontTx/>
              <a:buChar char="-"/>
            </a:pPr>
            <a:r>
              <a:rPr lang="en-US" sz="1246" cap="small" dirty="0"/>
              <a:t>Please turn on the internet connection (especially to register a new user)</a:t>
            </a:r>
          </a:p>
          <a:p>
            <a:pPr marL="285750" indent="-285750">
              <a:lnSpc>
                <a:spcPct val="150000"/>
              </a:lnSpc>
              <a:buFontTx/>
              <a:buChar char="-"/>
            </a:pPr>
            <a:r>
              <a:rPr lang="en-US" sz="1246" cap="small" dirty="0"/>
              <a:t>Please make sure you have installed the latest version of the application</a:t>
            </a:r>
            <a:endParaRPr lang="sr-Cyrl-RS" sz="1246" cap="small" dirty="0"/>
          </a:p>
        </p:txBody>
      </p:sp>
      <p:pic>
        <p:nvPicPr>
          <p:cNvPr id="31" name="Picture 30" descr="A red white and blue flag&#10;&#10;Description automatically generated">
            <a:extLst>
              <a:ext uri="{FF2B5EF4-FFF2-40B4-BE49-F238E27FC236}">
                <a16:creationId xmlns:a16="http://schemas.microsoft.com/office/drawing/2014/main" id="{0ABFCCC4-3439-6825-9BF1-6D3D4994C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599" y="4727699"/>
            <a:ext cx="369774" cy="369774"/>
          </a:xfrm>
          <a:prstGeom prst="rect">
            <a:avLst/>
          </a:prstGeom>
          <a:effectLst>
            <a:outerShdw blurRad="50800" dist="38100" dir="2700000" algn="tl" rotWithShape="0">
              <a:prstClr val="black">
                <a:alpha val="40000"/>
              </a:prstClr>
            </a:outerShdw>
          </a:effectLst>
        </p:spPr>
      </p:pic>
      <p:pic>
        <p:nvPicPr>
          <p:cNvPr id="32" name="Picture 31" descr="A red blue and white flag&#10;&#10;Description automatically generated">
            <a:extLst>
              <a:ext uri="{FF2B5EF4-FFF2-40B4-BE49-F238E27FC236}">
                <a16:creationId xmlns:a16="http://schemas.microsoft.com/office/drawing/2014/main" id="{1CCDCBCE-6FDE-A0F4-4AE4-5303B288C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995" y="2421278"/>
            <a:ext cx="475378" cy="4753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7028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9FB88-AD0C-43D9-99FC-633F74D24876}"/>
              </a:ext>
            </a:extLst>
          </p:cNvPr>
          <p:cNvPicPr>
            <a:picLocks noChangeAspect="1"/>
          </p:cNvPicPr>
          <p:nvPr/>
        </p:nvPicPr>
        <p:blipFill rotWithShape="1">
          <a:blip r:embed="rId2"/>
          <a:srcRect t="3409" r="236" b="3311"/>
          <a:stretch/>
        </p:blipFill>
        <p:spPr>
          <a:xfrm>
            <a:off x="278883" y="1538694"/>
            <a:ext cx="2132830" cy="4182318"/>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14" y="1443946"/>
            <a:ext cx="2243413"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2606547" cy="707886"/>
          </a:xfrm>
          <a:prstGeom prst="rect">
            <a:avLst/>
          </a:prstGeom>
          <a:noFill/>
        </p:spPr>
        <p:txBody>
          <a:bodyPr wrap="none" rtlCol="0">
            <a:spAutoFit/>
          </a:bodyPr>
          <a:lstStyle/>
          <a:p>
            <a:r>
              <a:rPr lang="sr-Cyrl-RS" sz="2000" b="1" cap="all" dirty="0">
                <a:solidFill>
                  <a:schemeClr val="bg1"/>
                </a:solidFill>
              </a:rPr>
              <a:t>Панел за саобраћај</a:t>
            </a:r>
          </a:p>
          <a:p>
            <a:r>
              <a:rPr lang="en-US" sz="2000" cap="all" dirty="0">
                <a:solidFill>
                  <a:schemeClr val="bg1"/>
                </a:solidFill>
              </a:rPr>
              <a:t>Traffic panel</a:t>
            </a:r>
            <a:endParaRPr lang="sr-Cyrl-RS" cap="all" dirty="0">
              <a:solidFill>
                <a:schemeClr val="bg1"/>
              </a:solidFill>
            </a:endParaRPr>
          </a:p>
        </p:txBody>
      </p:sp>
      <p:pic>
        <p:nvPicPr>
          <p:cNvPr id="4" name="Picture 3">
            <a:extLst>
              <a:ext uri="{FF2B5EF4-FFF2-40B4-BE49-F238E27FC236}">
                <a16:creationId xmlns:a16="http://schemas.microsoft.com/office/drawing/2014/main" id="{3D4CBB1B-3CA4-7B31-63DF-92B924F37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77" y="113945"/>
            <a:ext cx="850466" cy="558991"/>
          </a:xfrm>
          <a:prstGeom prst="rect">
            <a:avLst/>
          </a:prstGeom>
          <a:effectLst>
            <a:glow rad="63500">
              <a:schemeClr val="bg1">
                <a:alpha val="74000"/>
              </a:schemeClr>
            </a:glow>
          </a:effectLst>
        </p:spPr>
      </p:pic>
      <p:pic>
        <p:nvPicPr>
          <p:cNvPr id="14" name="Picture 13">
            <a:extLst>
              <a:ext uri="{FF2B5EF4-FFF2-40B4-BE49-F238E27FC236}">
                <a16:creationId xmlns:a16="http://schemas.microsoft.com/office/drawing/2014/main" id="{F20C6A10-85FB-93B9-F122-4F3BD8FB718B}"/>
              </a:ext>
            </a:extLst>
          </p:cNvPr>
          <p:cNvPicPr>
            <a:picLocks noChangeAspect="1"/>
          </p:cNvPicPr>
          <p:nvPr/>
        </p:nvPicPr>
        <p:blipFill>
          <a:blip r:embed="rId5"/>
          <a:stretch>
            <a:fillRect/>
          </a:stretch>
        </p:blipFill>
        <p:spPr>
          <a:xfrm>
            <a:off x="4545527" y="1138697"/>
            <a:ext cx="1440000" cy="1242871"/>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F03A8F1-1FB4-0771-86A4-E8E91E094366}"/>
              </a:ext>
            </a:extLst>
          </p:cNvPr>
          <p:cNvPicPr>
            <a:picLocks noChangeAspect="1"/>
          </p:cNvPicPr>
          <p:nvPr/>
        </p:nvPicPr>
        <p:blipFill>
          <a:blip r:embed="rId6"/>
          <a:stretch>
            <a:fillRect/>
          </a:stretch>
        </p:blipFill>
        <p:spPr>
          <a:xfrm>
            <a:off x="2757990" y="1117705"/>
            <a:ext cx="1440000" cy="1261531"/>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53F3DD7-8B8F-B0EF-2F13-ADF806DDE4B5}"/>
              </a:ext>
            </a:extLst>
          </p:cNvPr>
          <p:cNvPicPr>
            <a:picLocks noChangeAspect="1"/>
          </p:cNvPicPr>
          <p:nvPr/>
        </p:nvPicPr>
        <p:blipFill>
          <a:blip r:embed="rId7"/>
          <a:stretch>
            <a:fillRect/>
          </a:stretch>
        </p:blipFill>
        <p:spPr>
          <a:xfrm>
            <a:off x="6359624" y="1138697"/>
            <a:ext cx="1440000" cy="1261531"/>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1B0ADB3A-7407-46CD-ECFB-0D4E4129BEE6}"/>
              </a:ext>
            </a:extLst>
          </p:cNvPr>
          <p:cNvPicPr>
            <a:picLocks noChangeAspect="1"/>
          </p:cNvPicPr>
          <p:nvPr/>
        </p:nvPicPr>
        <p:blipFill>
          <a:blip r:embed="rId8"/>
          <a:stretch>
            <a:fillRect/>
          </a:stretch>
        </p:blipFill>
        <p:spPr>
          <a:xfrm>
            <a:off x="8173721" y="1138698"/>
            <a:ext cx="1440000" cy="126153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3010C179-5425-A588-5230-3480B8F11F50}"/>
              </a:ext>
            </a:extLst>
          </p:cNvPr>
          <p:cNvPicPr>
            <a:picLocks noChangeAspect="1"/>
          </p:cNvPicPr>
          <p:nvPr/>
        </p:nvPicPr>
        <p:blipFill>
          <a:blip r:embed="rId9"/>
          <a:stretch>
            <a:fillRect/>
          </a:stretch>
        </p:blipFill>
        <p:spPr>
          <a:xfrm>
            <a:off x="5185478" y="3185341"/>
            <a:ext cx="1440000" cy="1439999"/>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AFE95B7-C498-2F86-4701-7D90E596DB12}"/>
              </a:ext>
            </a:extLst>
          </p:cNvPr>
          <p:cNvPicPr>
            <a:picLocks noChangeAspect="1"/>
          </p:cNvPicPr>
          <p:nvPr/>
        </p:nvPicPr>
        <p:blipFill>
          <a:blip r:embed="rId10"/>
          <a:stretch>
            <a:fillRect/>
          </a:stretch>
        </p:blipFill>
        <p:spPr>
          <a:xfrm>
            <a:off x="7412626" y="3185341"/>
            <a:ext cx="1440000" cy="144000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8B3FE8CE-DD14-AC20-A5AC-A3C43DE43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9249" y="3164226"/>
            <a:ext cx="1440000" cy="1482228"/>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B33029C4-472F-E874-E1CA-49CCF762BDCD}"/>
              </a:ext>
            </a:extLst>
          </p:cNvPr>
          <p:cNvPicPr>
            <a:picLocks noChangeAspect="1"/>
          </p:cNvPicPr>
          <p:nvPr/>
        </p:nvPicPr>
        <p:blipFill>
          <a:blip r:embed="rId12"/>
          <a:stretch>
            <a:fillRect/>
          </a:stretch>
        </p:blipFill>
        <p:spPr>
          <a:xfrm>
            <a:off x="5303862" y="5426374"/>
            <a:ext cx="1237144" cy="1277339"/>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BBAB6917-0999-F97A-FBBC-8E246970C433}"/>
              </a:ext>
            </a:extLst>
          </p:cNvPr>
          <p:cNvPicPr>
            <a:picLocks noChangeAspect="1"/>
          </p:cNvPicPr>
          <p:nvPr/>
        </p:nvPicPr>
        <p:blipFill rotWithShape="1">
          <a:blip r:embed="rId2"/>
          <a:srcRect l="6069" t="21909" r="72990" b="64388"/>
          <a:stretch/>
        </p:blipFill>
        <p:spPr>
          <a:xfrm>
            <a:off x="3901574" y="1916304"/>
            <a:ext cx="447675" cy="614364"/>
          </a:xfrm>
          <a:prstGeom prst="rect">
            <a:avLst/>
          </a:prstGeom>
          <a:effectLst>
            <a:outerShdw blurRad="50800" dist="38100" dir="2700000" algn="tl" rotWithShape="0">
              <a:prstClr val="black">
                <a:alpha val="40000"/>
              </a:prstClr>
            </a:outerShdw>
          </a:effectLst>
        </p:spPr>
      </p:pic>
      <p:sp>
        <p:nvSpPr>
          <p:cNvPr id="40" name="Freeform: Shape 39">
            <a:extLst>
              <a:ext uri="{FF2B5EF4-FFF2-40B4-BE49-F238E27FC236}">
                <a16:creationId xmlns:a16="http://schemas.microsoft.com/office/drawing/2014/main" id="{14519883-0B4A-F6B9-4F72-786BEBC1867F}"/>
              </a:ext>
            </a:extLst>
          </p:cNvPr>
          <p:cNvSpPr/>
          <p:nvPr/>
        </p:nvSpPr>
        <p:spPr>
          <a:xfrm>
            <a:off x="4060110" y="1966799"/>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D351E34A-FA28-00C4-938D-6B60FF7F24F2}"/>
              </a:ext>
            </a:extLst>
          </p:cNvPr>
          <p:cNvPicPr>
            <a:picLocks noChangeAspect="1"/>
          </p:cNvPicPr>
          <p:nvPr/>
        </p:nvPicPr>
        <p:blipFill rotWithShape="1">
          <a:blip r:embed="rId2"/>
          <a:srcRect l="28661" t="21590" r="50398" b="64707"/>
          <a:stretch/>
        </p:blipFill>
        <p:spPr>
          <a:xfrm>
            <a:off x="5808455" y="1876439"/>
            <a:ext cx="447675" cy="614364"/>
          </a:xfrm>
          <a:prstGeom prst="rect">
            <a:avLst/>
          </a:prstGeom>
          <a:effectLst>
            <a:outerShdw blurRad="50800" dist="38100" dir="2700000" algn="tl" rotWithShape="0">
              <a:prstClr val="black">
                <a:alpha val="40000"/>
              </a:prstClr>
            </a:outerShdw>
          </a:effectLst>
        </p:spPr>
      </p:pic>
      <p:sp>
        <p:nvSpPr>
          <p:cNvPr id="42" name="Freeform: Shape 41">
            <a:extLst>
              <a:ext uri="{FF2B5EF4-FFF2-40B4-BE49-F238E27FC236}">
                <a16:creationId xmlns:a16="http://schemas.microsoft.com/office/drawing/2014/main" id="{E5F11439-D137-76D8-562F-B2C5672D7DF2}"/>
              </a:ext>
            </a:extLst>
          </p:cNvPr>
          <p:cNvSpPr/>
          <p:nvPr/>
        </p:nvSpPr>
        <p:spPr>
          <a:xfrm>
            <a:off x="5963236" y="1938028"/>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59826DA5-6925-1269-F15F-57FAFD907BCE}"/>
              </a:ext>
            </a:extLst>
          </p:cNvPr>
          <p:cNvPicPr>
            <a:picLocks noChangeAspect="1"/>
          </p:cNvPicPr>
          <p:nvPr/>
        </p:nvPicPr>
        <p:blipFill rotWithShape="1">
          <a:blip r:embed="rId2"/>
          <a:srcRect l="51148" t="21803" r="27911" b="64494"/>
          <a:stretch/>
        </p:blipFill>
        <p:spPr>
          <a:xfrm>
            <a:off x="7542409" y="1916304"/>
            <a:ext cx="447675" cy="614364"/>
          </a:xfrm>
          <a:prstGeom prst="rect">
            <a:avLst/>
          </a:prstGeom>
          <a:effectLst>
            <a:outerShdw blurRad="50800" dist="38100" dir="2700000" algn="tl" rotWithShape="0">
              <a:prstClr val="black">
                <a:alpha val="40000"/>
              </a:prstClr>
            </a:outerShdw>
          </a:effectLst>
        </p:spPr>
      </p:pic>
      <p:sp>
        <p:nvSpPr>
          <p:cNvPr id="44" name="Freeform: Shape 43">
            <a:extLst>
              <a:ext uri="{FF2B5EF4-FFF2-40B4-BE49-F238E27FC236}">
                <a16:creationId xmlns:a16="http://schemas.microsoft.com/office/drawing/2014/main" id="{F8ECFF9E-125C-E6A3-25D6-D20ADEECB2CD}"/>
              </a:ext>
            </a:extLst>
          </p:cNvPr>
          <p:cNvSpPr/>
          <p:nvPr/>
        </p:nvSpPr>
        <p:spPr>
          <a:xfrm>
            <a:off x="7700945" y="1966799"/>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B51BFE86-2480-415F-4818-BCB7E06B0147}"/>
              </a:ext>
            </a:extLst>
          </p:cNvPr>
          <p:cNvPicPr>
            <a:picLocks noChangeAspect="1"/>
          </p:cNvPicPr>
          <p:nvPr/>
        </p:nvPicPr>
        <p:blipFill rotWithShape="1">
          <a:blip r:embed="rId2"/>
          <a:srcRect l="73283" t="21803" r="5776" b="64494"/>
          <a:stretch/>
        </p:blipFill>
        <p:spPr>
          <a:xfrm>
            <a:off x="9269540" y="1922450"/>
            <a:ext cx="447675" cy="614364"/>
          </a:xfrm>
          <a:prstGeom prst="rect">
            <a:avLst/>
          </a:prstGeom>
          <a:effectLst>
            <a:outerShdw blurRad="50800" dist="38100" dir="2700000" algn="tl" rotWithShape="0">
              <a:prstClr val="black">
                <a:alpha val="40000"/>
              </a:prstClr>
            </a:outerShdw>
          </a:effectLst>
        </p:spPr>
      </p:pic>
      <p:sp>
        <p:nvSpPr>
          <p:cNvPr id="46" name="Freeform: Shape 45">
            <a:extLst>
              <a:ext uri="{FF2B5EF4-FFF2-40B4-BE49-F238E27FC236}">
                <a16:creationId xmlns:a16="http://schemas.microsoft.com/office/drawing/2014/main" id="{6EAAA446-665F-7FF7-8D1C-99922FE8F902}"/>
              </a:ext>
            </a:extLst>
          </p:cNvPr>
          <p:cNvSpPr/>
          <p:nvPr/>
        </p:nvSpPr>
        <p:spPr>
          <a:xfrm>
            <a:off x="9428076" y="1972945"/>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BC099AF6-5E2B-8567-6666-99AAC21CA71C}"/>
              </a:ext>
            </a:extLst>
          </p:cNvPr>
          <p:cNvPicPr>
            <a:picLocks noChangeAspect="1"/>
          </p:cNvPicPr>
          <p:nvPr/>
        </p:nvPicPr>
        <p:blipFill rotWithShape="1">
          <a:blip r:embed="rId2"/>
          <a:srcRect l="6220" t="40734" r="72839" b="45563"/>
          <a:stretch/>
        </p:blipFill>
        <p:spPr>
          <a:xfrm>
            <a:off x="4095851" y="4209924"/>
            <a:ext cx="447675" cy="614364"/>
          </a:xfrm>
          <a:prstGeom prst="rect">
            <a:avLst/>
          </a:prstGeom>
          <a:effectLst>
            <a:outerShdw blurRad="50800" dist="38100" dir="2700000" algn="tl" rotWithShape="0">
              <a:prstClr val="black">
                <a:alpha val="40000"/>
              </a:prstClr>
            </a:outerShdw>
          </a:effectLst>
        </p:spPr>
      </p:pic>
      <p:sp>
        <p:nvSpPr>
          <p:cNvPr id="48" name="Freeform: Shape 47">
            <a:extLst>
              <a:ext uri="{FF2B5EF4-FFF2-40B4-BE49-F238E27FC236}">
                <a16:creationId xmlns:a16="http://schemas.microsoft.com/office/drawing/2014/main" id="{07BB4C56-69EE-B2C8-6AC2-F50CE0C8C5D9}"/>
              </a:ext>
            </a:extLst>
          </p:cNvPr>
          <p:cNvSpPr/>
          <p:nvPr/>
        </p:nvSpPr>
        <p:spPr>
          <a:xfrm>
            <a:off x="4254387" y="4260419"/>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F09230F7-DC5E-3F08-74BE-5A727E0BA903}"/>
              </a:ext>
            </a:extLst>
          </p:cNvPr>
          <p:cNvPicPr>
            <a:picLocks noChangeAspect="1"/>
          </p:cNvPicPr>
          <p:nvPr/>
        </p:nvPicPr>
        <p:blipFill rotWithShape="1">
          <a:blip r:embed="rId2"/>
          <a:srcRect l="28409" t="40734" r="50650" b="45563"/>
          <a:stretch/>
        </p:blipFill>
        <p:spPr>
          <a:xfrm>
            <a:off x="6347539" y="4209924"/>
            <a:ext cx="447675" cy="614364"/>
          </a:xfrm>
          <a:prstGeom prst="rect">
            <a:avLst/>
          </a:prstGeom>
          <a:effectLst>
            <a:outerShdw blurRad="50800" dist="38100" dir="2700000" algn="tl" rotWithShape="0">
              <a:prstClr val="black">
                <a:alpha val="40000"/>
              </a:prstClr>
            </a:outerShdw>
          </a:effectLst>
        </p:spPr>
      </p:pic>
      <p:sp>
        <p:nvSpPr>
          <p:cNvPr id="50" name="Freeform: Shape 49">
            <a:extLst>
              <a:ext uri="{FF2B5EF4-FFF2-40B4-BE49-F238E27FC236}">
                <a16:creationId xmlns:a16="http://schemas.microsoft.com/office/drawing/2014/main" id="{58AA617C-52DF-6079-6638-57DC36D4CA53}"/>
              </a:ext>
            </a:extLst>
          </p:cNvPr>
          <p:cNvSpPr/>
          <p:nvPr/>
        </p:nvSpPr>
        <p:spPr>
          <a:xfrm>
            <a:off x="6506075" y="4260419"/>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D152EB0B-876B-B04C-A33F-8FBA742AEC11}"/>
              </a:ext>
            </a:extLst>
          </p:cNvPr>
          <p:cNvPicPr>
            <a:picLocks noChangeAspect="1"/>
          </p:cNvPicPr>
          <p:nvPr/>
        </p:nvPicPr>
        <p:blipFill rotWithShape="1">
          <a:blip r:embed="rId2"/>
          <a:srcRect l="50234" t="40731" r="28825" b="45566"/>
          <a:stretch/>
        </p:blipFill>
        <p:spPr>
          <a:xfrm>
            <a:off x="8530691" y="4209924"/>
            <a:ext cx="447675" cy="614364"/>
          </a:xfrm>
          <a:prstGeom prst="rect">
            <a:avLst/>
          </a:prstGeom>
          <a:effectLst>
            <a:outerShdw blurRad="50800" dist="38100" dir="2700000" algn="tl" rotWithShape="0">
              <a:prstClr val="black">
                <a:alpha val="40000"/>
              </a:prstClr>
            </a:outerShdw>
          </a:effectLst>
        </p:spPr>
      </p:pic>
      <p:sp>
        <p:nvSpPr>
          <p:cNvPr id="52" name="Freeform: Shape 51">
            <a:extLst>
              <a:ext uri="{FF2B5EF4-FFF2-40B4-BE49-F238E27FC236}">
                <a16:creationId xmlns:a16="http://schemas.microsoft.com/office/drawing/2014/main" id="{DDB9BCCB-1EC6-3F7B-04BE-2D3FF1C36993}"/>
              </a:ext>
            </a:extLst>
          </p:cNvPr>
          <p:cNvSpPr/>
          <p:nvPr/>
        </p:nvSpPr>
        <p:spPr>
          <a:xfrm>
            <a:off x="8689227" y="4260419"/>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AE08DBF2-F6AD-951B-F879-C4F50D57B0AE}"/>
              </a:ext>
            </a:extLst>
          </p:cNvPr>
          <p:cNvPicPr>
            <a:picLocks noChangeAspect="1"/>
          </p:cNvPicPr>
          <p:nvPr/>
        </p:nvPicPr>
        <p:blipFill rotWithShape="1">
          <a:blip r:embed="rId2"/>
          <a:srcRect l="5825" t="59893" r="49792" b="29758"/>
          <a:stretch/>
        </p:blipFill>
        <p:spPr>
          <a:xfrm>
            <a:off x="5985527" y="6301717"/>
            <a:ext cx="948822" cy="463981"/>
          </a:xfrm>
          <a:prstGeom prst="rect">
            <a:avLst/>
          </a:prstGeom>
          <a:effectLst>
            <a:outerShdw blurRad="50800" dist="38100" dir="2700000" algn="tl" rotWithShape="0">
              <a:prstClr val="black">
                <a:alpha val="40000"/>
              </a:prstClr>
            </a:outerShdw>
          </a:effectLst>
        </p:spPr>
      </p:pic>
      <p:sp>
        <p:nvSpPr>
          <p:cNvPr id="54" name="Freeform: Shape 53">
            <a:extLst>
              <a:ext uri="{FF2B5EF4-FFF2-40B4-BE49-F238E27FC236}">
                <a16:creationId xmlns:a16="http://schemas.microsoft.com/office/drawing/2014/main" id="{08A20569-C6F6-146D-9B57-97D04F6AB1E7}"/>
              </a:ext>
            </a:extLst>
          </p:cNvPr>
          <p:cNvSpPr/>
          <p:nvPr/>
        </p:nvSpPr>
        <p:spPr>
          <a:xfrm>
            <a:off x="6371971" y="6381307"/>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FF7896D-8BD1-03A3-42B2-08D2FD6FA679}"/>
              </a:ext>
            </a:extLst>
          </p:cNvPr>
          <p:cNvSpPr txBox="1"/>
          <p:nvPr/>
        </p:nvSpPr>
        <p:spPr>
          <a:xfrm>
            <a:off x="4434445" y="728703"/>
            <a:ext cx="3218445" cy="369332"/>
          </a:xfrm>
          <a:prstGeom prst="rect">
            <a:avLst/>
          </a:prstGeom>
          <a:noFill/>
        </p:spPr>
        <p:txBody>
          <a:bodyPr wrap="square" rtlCol="0">
            <a:spAutoFit/>
          </a:bodyPr>
          <a:lstStyle/>
          <a:p>
            <a:pPr algn="ctr"/>
            <a:r>
              <a:rPr lang="sr-Cyrl-RS" b="1" cap="small" dirty="0"/>
              <a:t>Функција пута </a:t>
            </a:r>
            <a:r>
              <a:rPr lang="sr-Cyrl-RS" cap="small" dirty="0"/>
              <a:t>/ </a:t>
            </a:r>
            <a:r>
              <a:rPr lang="en-US" cap="small" dirty="0"/>
              <a:t>Road function</a:t>
            </a:r>
            <a:endParaRPr lang="sr-Cyrl-RS" cap="small" dirty="0"/>
          </a:p>
        </p:txBody>
      </p:sp>
      <p:sp>
        <p:nvSpPr>
          <p:cNvPr id="56" name="TextBox 55">
            <a:extLst>
              <a:ext uri="{FF2B5EF4-FFF2-40B4-BE49-F238E27FC236}">
                <a16:creationId xmlns:a16="http://schemas.microsoft.com/office/drawing/2014/main" id="{2998EE0D-7C56-7D34-3522-A5277A736371}"/>
              </a:ext>
            </a:extLst>
          </p:cNvPr>
          <p:cNvSpPr txBox="1"/>
          <p:nvPr/>
        </p:nvSpPr>
        <p:spPr>
          <a:xfrm>
            <a:off x="4189772" y="2796439"/>
            <a:ext cx="4405588" cy="369332"/>
          </a:xfrm>
          <a:prstGeom prst="rect">
            <a:avLst/>
          </a:prstGeom>
          <a:noFill/>
        </p:spPr>
        <p:txBody>
          <a:bodyPr wrap="square" rtlCol="0">
            <a:spAutoFit/>
          </a:bodyPr>
          <a:lstStyle/>
          <a:p>
            <a:pPr algn="ctr"/>
            <a:r>
              <a:rPr lang="sr-Cyrl-RS" b="1" cap="small" dirty="0"/>
              <a:t>Прекид саобраћаја </a:t>
            </a:r>
            <a:r>
              <a:rPr lang="sr-Cyrl-RS" cap="small" dirty="0"/>
              <a:t>/ </a:t>
            </a:r>
            <a:r>
              <a:rPr lang="en-US" cap="small" dirty="0"/>
              <a:t>Traffic interruption</a:t>
            </a:r>
            <a:endParaRPr lang="sr-Cyrl-RS" cap="small" dirty="0"/>
          </a:p>
        </p:txBody>
      </p:sp>
      <p:sp>
        <p:nvSpPr>
          <p:cNvPr id="57" name="TextBox 56">
            <a:extLst>
              <a:ext uri="{FF2B5EF4-FFF2-40B4-BE49-F238E27FC236}">
                <a16:creationId xmlns:a16="http://schemas.microsoft.com/office/drawing/2014/main" id="{63C8F796-27F2-5000-76B9-F1A06CCD22C1}"/>
              </a:ext>
            </a:extLst>
          </p:cNvPr>
          <p:cNvSpPr txBox="1"/>
          <p:nvPr/>
        </p:nvSpPr>
        <p:spPr>
          <a:xfrm>
            <a:off x="4289797" y="5072757"/>
            <a:ext cx="3363093" cy="369332"/>
          </a:xfrm>
          <a:prstGeom prst="rect">
            <a:avLst/>
          </a:prstGeom>
          <a:noFill/>
        </p:spPr>
        <p:txBody>
          <a:bodyPr wrap="square" rtlCol="0">
            <a:spAutoFit/>
          </a:bodyPr>
          <a:lstStyle/>
          <a:p>
            <a:pPr algn="ctr"/>
            <a:r>
              <a:rPr lang="sr-Cyrl-RS" b="1" cap="small" dirty="0"/>
              <a:t>Проток саобраћаја </a:t>
            </a:r>
            <a:r>
              <a:rPr lang="sr-Cyrl-RS" cap="small" dirty="0"/>
              <a:t>/ </a:t>
            </a:r>
            <a:r>
              <a:rPr lang="en-US" cap="small" dirty="0"/>
              <a:t>Traffic Flow</a:t>
            </a:r>
            <a:endParaRPr lang="sr-Cyrl-RS" cap="small" dirty="0"/>
          </a:p>
        </p:txBody>
      </p:sp>
      <p:sp>
        <p:nvSpPr>
          <p:cNvPr id="58" name="TextBox 57">
            <a:extLst>
              <a:ext uri="{FF2B5EF4-FFF2-40B4-BE49-F238E27FC236}">
                <a16:creationId xmlns:a16="http://schemas.microsoft.com/office/drawing/2014/main" id="{CD84ACF4-D688-4D92-3B90-BEDEBF89BA20}"/>
              </a:ext>
            </a:extLst>
          </p:cNvPr>
          <p:cNvSpPr txBox="1"/>
          <p:nvPr/>
        </p:nvSpPr>
        <p:spPr>
          <a:xfrm>
            <a:off x="2621396" y="2364055"/>
            <a:ext cx="1342141" cy="475771"/>
          </a:xfrm>
          <a:prstGeom prst="rect">
            <a:avLst/>
          </a:prstGeom>
          <a:noFill/>
        </p:spPr>
        <p:txBody>
          <a:bodyPr wrap="square" rtlCol="0">
            <a:spAutoFit/>
          </a:bodyPr>
          <a:lstStyle/>
          <a:p>
            <a:r>
              <a:rPr lang="sr-Cyrl-RS" sz="1246" b="1" cap="small" dirty="0"/>
              <a:t>Урбани – остали</a:t>
            </a:r>
          </a:p>
          <a:p>
            <a:r>
              <a:rPr lang="en-US" sz="1246" cap="small" dirty="0"/>
              <a:t>Urban - other</a:t>
            </a:r>
            <a:endParaRPr lang="sr-Cyrl-RS" sz="1246" cap="small" dirty="0"/>
          </a:p>
        </p:txBody>
      </p:sp>
      <p:sp>
        <p:nvSpPr>
          <p:cNvPr id="59" name="TextBox 58">
            <a:extLst>
              <a:ext uri="{FF2B5EF4-FFF2-40B4-BE49-F238E27FC236}">
                <a16:creationId xmlns:a16="http://schemas.microsoft.com/office/drawing/2014/main" id="{FCC7569C-174F-3A69-0D82-B03535F9C9EB}"/>
              </a:ext>
            </a:extLst>
          </p:cNvPr>
          <p:cNvSpPr txBox="1"/>
          <p:nvPr/>
        </p:nvSpPr>
        <p:spPr>
          <a:xfrm>
            <a:off x="4392092" y="2351036"/>
            <a:ext cx="1706414" cy="475771"/>
          </a:xfrm>
          <a:prstGeom prst="rect">
            <a:avLst/>
          </a:prstGeom>
          <a:noFill/>
        </p:spPr>
        <p:txBody>
          <a:bodyPr wrap="square" rtlCol="0">
            <a:spAutoFit/>
          </a:bodyPr>
          <a:lstStyle/>
          <a:p>
            <a:r>
              <a:rPr lang="sr-Cyrl-RS" sz="1246" b="1" cap="small" dirty="0"/>
              <a:t>Урбани – транзитни</a:t>
            </a:r>
          </a:p>
          <a:p>
            <a:r>
              <a:rPr lang="en-US" sz="1246" cap="small" dirty="0"/>
              <a:t>Urban - transit</a:t>
            </a:r>
            <a:endParaRPr lang="sr-Cyrl-RS" sz="1246" cap="small" dirty="0"/>
          </a:p>
        </p:txBody>
      </p:sp>
      <p:sp>
        <p:nvSpPr>
          <p:cNvPr id="60" name="TextBox 59">
            <a:extLst>
              <a:ext uri="{FF2B5EF4-FFF2-40B4-BE49-F238E27FC236}">
                <a16:creationId xmlns:a16="http://schemas.microsoft.com/office/drawing/2014/main" id="{EF6754F8-AE8F-660D-D7AA-807C3B24BE10}"/>
              </a:ext>
            </a:extLst>
          </p:cNvPr>
          <p:cNvSpPr txBox="1"/>
          <p:nvPr/>
        </p:nvSpPr>
        <p:spPr>
          <a:xfrm>
            <a:off x="6195889" y="2364055"/>
            <a:ext cx="1706414" cy="475771"/>
          </a:xfrm>
          <a:prstGeom prst="rect">
            <a:avLst/>
          </a:prstGeom>
          <a:noFill/>
        </p:spPr>
        <p:txBody>
          <a:bodyPr wrap="square" rtlCol="0">
            <a:spAutoFit/>
          </a:bodyPr>
          <a:lstStyle/>
          <a:p>
            <a:r>
              <a:rPr lang="sr-Cyrl-RS" sz="1246" b="1" cap="small" dirty="0" err="1"/>
              <a:t>Вангр</a:t>
            </a:r>
            <a:r>
              <a:rPr lang="sr-Cyrl-RS" sz="1246" b="1" cap="small" dirty="0"/>
              <a:t>. </a:t>
            </a:r>
            <a:r>
              <a:rPr lang="en-US" sz="1246" b="1" cap="small" dirty="0"/>
              <a:t>- </a:t>
            </a:r>
            <a:r>
              <a:rPr lang="sr-Cyrl-RS" sz="1246" b="1" cap="small" dirty="0"/>
              <a:t>транзитни</a:t>
            </a:r>
          </a:p>
          <a:p>
            <a:r>
              <a:rPr lang="en-US" sz="1246" cap="small" dirty="0"/>
              <a:t>Rural - transit</a:t>
            </a:r>
            <a:endParaRPr lang="sr-Cyrl-RS" sz="1246" cap="small" dirty="0"/>
          </a:p>
        </p:txBody>
      </p:sp>
      <p:sp>
        <p:nvSpPr>
          <p:cNvPr id="61" name="TextBox 60">
            <a:extLst>
              <a:ext uri="{FF2B5EF4-FFF2-40B4-BE49-F238E27FC236}">
                <a16:creationId xmlns:a16="http://schemas.microsoft.com/office/drawing/2014/main" id="{CD9A9A86-EDB0-017E-1C7B-131FE5F8B505}"/>
              </a:ext>
            </a:extLst>
          </p:cNvPr>
          <p:cNvSpPr txBox="1"/>
          <p:nvPr/>
        </p:nvSpPr>
        <p:spPr>
          <a:xfrm>
            <a:off x="8057512" y="2396643"/>
            <a:ext cx="2033932" cy="475771"/>
          </a:xfrm>
          <a:prstGeom prst="rect">
            <a:avLst/>
          </a:prstGeom>
          <a:noFill/>
        </p:spPr>
        <p:txBody>
          <a:bodyPr wrap="square" rtlCol="0">
            <a:spAutoFit/>
          </a:bodyPr>
          <a:lstStyle/>
          <a:p>
            <a:r>
              <a:rPr lang="sr-Cyrl-RS" sz="1246" b="1" cap="small" dirty="0" err="1"/>
              <a:t>Вангр</a:t>
            </a:r>
            <a:r>
              <a:rPr lang="sr-Cyrl-RS" sz="1246" b="1" cap="small" dirty="0"/>
              <a:t>. </a:t>
            </a:r>
            <a:r>
              <a:rPr lang="en-US" sz="1246" b="1" cap="small" dirty="0"/>
              <a:t>- </a:t>
            </a:r>
            <a:r>
              <a:rPr lang="sr-Cyrl-RS" sz="1246" b="1" cap="small" dirty="0"/>
              <a:t>везни</a:t>
            </a:r>
          </a:p>
          <a:p>
            <a:r>
              <a:rPr lang="en-US" sz="1246" cap="small" dirty="0"/>
              <a:t>Rural – connecting villages</a:t>
            </a:r>
            <a:endParaRPr lang="sr-Cyrl-RS" sz="1246" cap="small" dirty="0"/>
          </a:p>
        </p:txBody>
      </p:sp>
      <p:sp>
        <p:nvSpPr>
          <p:cNvPr id="62" name="TextBox 61">
            <a:extLst>
              <a:ext uri="{FF2B5EF4-FFF2-40B4-BE49-F238E27FC236}">
                <a16:creationId xmlns:a16="http://schemas.microsoft.com/office/drawing/2014/main" id="{E8BE4609-35AA-9F6A-55D5-BE6A8B3E73FC}"/>
              </a:ext>
            </a:extLst>
          </p:cNvPr>
          <p:cNvSpPr txBox="1"/>
          <p:nvPr/>
        </p:nvSpPr>
        <p:spPr>
          <a:xfrm>
            <a:off x="2555209" y="4637302"/>
            <a:ext cx="2056853" cy="475771"/>
          </a:xfrm>
          <a:prstGeom prst="rect">
            <a:avLst/>
          </a:prstGeom>
          <a:noFill/>
        </p:spPr>
        <p:txBody>
          <a:bodyPr wrap="square" rtlCol="0">
            <a:spAutoFit/>
          </a:bodyPr>
          <a:lstStyle/>
          <a:p>
            <a:r>
              <a:rPr lang="sr-Cyrl-RS" sz="1246" b="1" cap="small" dirty="0"/>
              <a:t>Једна трака у прекиду</a:t>
            </a:r>
          </a:p>
          <a:p>
            <a:r>
              <a:rPr lang="en-US" sz="1246" cap="small" dirty="0"/>
              <a:t>One direction functional</a:t>
            </a:r>
            <a:endParaRPr lang="sr-Cyrl-RS" sz="1246" cap="small" dirty="0"/>
          </a:p>
        </p:txBody>
      </p:sp>
      <p:sp>
        <p:nvSpPr>
          <p:cNvPr id="63" name="TextBox 62">
            <a:extLst>
              <a:ext uri="{FF2B5EF4-FFF2-40B4-BE49-F238E27FC236}">
                <a16:creationId xmlns:a16="http://schemas.microsoft.com/office/drawing/2014/main" id="{79B3A4FD-EEA9-8524-6F31-37680AAD1D61}"/>
              </a:ext>
            </a:extLst>
          </p:cNvPr>
          <p:cNvSpPr txBox="1"/>
          <p:nvPr/>
        </p:nvSpPr>
        <p:spPr>
          <a:xfrm>
            <a:off x="4835267" y="4619474"/>
            <a:ext cx="2056853" cy="475771"/>
          </a:xfrm>
          <a:prstGeom prst="rect">
            <a:avLst/>
          </a:prstGeom>
          <a:noFill/>
        </p:spPr>
        <p:txBody>
          <a:bodyPr wrap="square" rtlCol="0">
            <a:spAutoFit/>
          </a:bodyPr>
          <a:lstStyle/>
          <a:p>
            <a:r>
              <a:rPr lang="sr-Cyrl-RS" sz="1246" b="1" cap="small" dirty="0"/>
              <a:t>Обе траке у прекиду</a:t>
            </a:r>
          </a:p>
          <a:p>
            <a:r>
              <a:rPr lang="en-US" sz="1246" cap="small" dirty="0"/>
              <a:t>Both directions </a:t>
            </a:r>
            <a:r>
              <a:rPr lang="en-US" sz="1246" cap="small" dirty="0" err="1"/>
              <a:t>disfunctional</a:t>
            </a:r>
            <a:endParaRPr lang="sr-Cyrl-RS" sz="1246" cap="small" dirty="0"/>
          </a:p>
        </p:txBody>
      </p:sp>
      <p:sp>
        <p:nvSpPr>
          <p:cNvPr id="64" name="TextBox 63">
            <a:extLst>
              <a:ext uri="{FF2B5EF4-FFF2-40B4-BE49-F238E27FC236}">
                <a16:creationId xmlns:a16="http://schemas.microsoft.com/office/drawing/2014/main" id="{23AA781A-5843-0A08-B3EC-C7AA9E14C031}"/>
              </a:ext>
            </a:extLst>
          </p:cNvPr>
          <p:cNvSpPr txBox="1"/>
          <p:nvPr/>
        </p:nvSpPr>
        <p:spPr>
          <a:xfrm>
            <a:off x="7267430" y="4616939"/>
            <a:ext cx="2056853" cy="475771"/>
          </a:xfrm>
          <a:prstGeom prst="rect">
            <a:avLst/>
          </a:prstGeom>
          <a:noFill/>
        </p:spPr>
        <p:txBody>
          <a:bodyPr wrap="square" rtlCol="0">
            <a:spAutoFit/>
          </a:bodyPr>
          <a:lstStyle/>
          <a:p>
            <a:r>
              <a:rPr lang="sr-Cyrl-RS" sz="1246" b="1" cap="small" dirty="0"/>
              <a:t>Смањена брзина</a:t>
            </a:r>
          </a:p>
          <a:p>
            <a:r>
              <a:rPr lang="en-US" sz="1246" cap="small" dirty="0"/>
              <a:t>Reduced speed due to damage</a:t>
            </a:r>
            <a:endParaRPr lang="sr-Cyrl-RS" sz="1246" cap="small" dirty="0"/>
          </a:p>
        </p:txBody>
      </p:sp>
      <p:sp>
        <p:nvSpPr>
          <p:cNvPr id="65" name="TextBox 64">
            <a:extLst>
              <a:ext uri="{FF2B5EF4-FFF2-40B4-BE49-F238E27FC236}">
                <a16:creationId xmlns:a16="http://schemas.microsoft.com/office/drawing/2014/main" id="{12580E05-B127-6582-5A22-6F03E677B028}"/>
              </a:ext>
            </a:extLst>
          </p:cNvPr>
          <p:cNvSpPr txBox="1"/>
          <p:nvPr/>
        </p:nvSpPr>
        <p:spPr>
          <a:xfrm>
            <a:off x="6697675" y="5784445"/>
            <a:ext cx="2853272" cy="475771"/>
          </a:xfrm>
          <a:prstGeom prst="rect">
            <a:avLst/>
          </a:prstGeom>
          <a:noFill/>
        </p:spPr>
        <p:txBody>
          <a:bodyPr wrap="square" rtlCol="0">
            <a:spAutoFit/>
          </a:bodyPr>
          <a:lstStyle/>
          <a:p>
            <a:r>
              <a:rPr lang="sr-Cyrl-RS" sz="1246" b="1" cap="small" dirty="0"/>
              <a:t>Постоји редовни јавни превоз</a:t>
            </a:r>
          </a:p>
          <a:p>
            <a:r>
              <a:rPr lang="en-US" sz="1246" cap="small" dirty="0"/>
              <a:t>Public transport included (scheduled)</a:t>
            </a:r>
            <a:endParaRPr lang="sr-Cyrl-RS" sz="1246" cap="small" dirty="0"/>
          </a:p>
        </p:txBody>
      </p:sp>
    </p:spTree>
    <p:extLst>
      <p:ext uri="{BB962C8B-B14F-4D97-AF65-F5344CB8AC3E}">
        <p14:creationId xmlns:p14="http://schemas.microsoft.com/office/powerpoint/2010/main" val="200834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66EDE0-99D8-3CB8-A17E-B8C921FA19D5}"/>
              </a:ext>
            </a:extLst>
          </p:cNvPr>
          <p:cNvPicPr>
            <a:picLocks noChangeAspect="1"/>
          </p:cNvPicPr>
          <p:nvPr/>
        </p:nvPicPr>
        <p:blipFill rotWithShape="1">
          <a:blip r:embed="rId2"/>
          <a:srcRect l="3783" t="49885" r="-3783" b="3061"/>
          <a:stretch/>
        </p:blipFill>
        <p:spPr>
          <a:xfrm>
            <a:off x="6764923" y="1128343"/>
            <a:ext cx="2124000" cy="4194427"/>
          </a:xfrm>
          <a:prstGeom prst="rect">
            <a:avLst/>
          </a:prstGeom>
        </p:spPr>
      </p:pic>
      <p:pic>
        <p:nvPicPr>
          <p:cNvPr id="15" name="Picture 14" descr="A black screen with a black background&#10;&#10;Description automatically generated">
            <a:extLst>
              <a:ext uri="{FF2B5EF4-FFF2-40B4-BE49-F238E27FC236}">
                <a16:creationId xmlns:a16="http://schemas.microsoft.com/office/drawing/2014/main" id="{AE9A208A-A154-7381-8B05-FE8148501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817" y="1062856"/>
            <a:ext cx="2243413" cy="4403111"/>
          </a:xfrm>
          <a:prstGeom prst="rect">
            <a:avLst/>
          </a:prstGeom>
        </p:spPr>
      </p:pic>
      <p:pic>
        <p:nvPicPr>
          <p:cNvPr id="16" name="Picture 15">
            <a:extLst>
              <a:ext uri="{FF2B5EF4-FFF2-40B4-BE49-F238E27FC236}">
                <a16:creationId xmlns:a16="http://schemas.microsoft.com/office/drawing/2014/main" id="{519A752C-E478-2377-6BCE-7BC17A4E067D}"/>
              </a:ext>
            </a:extLst>
          </p:cNvPr>
          <p:cNvPicPr>
            <a:picLocks noChangeAspect="1"/>
          </p:cNvPicPr>
          <p:nvPr/>
        </p:nvPicPr>
        <p:blipFill rotWithShape="1">
          <a:blip r:embed="rId2"/>
          <a:srcRect t="1662" b="51284"/>
          <a:stretch/>
        </p:blipFill>
        <p:spPr>
          <a:xfrm>
            <a:off x="2868370" y="1271673"/>
            <a:ext cx="2088000" cy="4123335"/>
          </a:xfrm>
          <a:prstGeom prst="rect">
            <a:avLst/>
          </a:prstGeom>
        </p:spPr>
      </p:pic>
      <p:pic>
        <p:nvPicPr>
          <p:cNvPr id="69" name="Picture 68" descr="A black screen with a black background&#10;&#10;Description automatically generated">
            <a:extLst>
              <a:ext uri="{FF2B5EF4-FFF2-40B4-BE49-F238E27FC236}">
                <a16:creationId xmlns:a16="http://schemas.microsoft.com/office/drawing/2014/main" id="{E519A6CD-B096-D44C-BEEB-EB93FA4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398" y="1183217"/>
            <a:ext cx="2243413" cy="4403111"/>
          </a:xfrm>
          <a:prstGeom prst="rect">
            <a:avLst/>
          </a:prstGeom>
        </p:spPr>
      </p:pic>
      <p:pic>
        <p:nvPicPr>
          <p:cNvPr id="14" name="Picture 13">
            <a:extLst>
              <a:ext uri="{FF2B5EF4-FFF2-40B4-BE49-F238E27FC236}">
                <a16:creationId xmlns:a16="http://schemas.microsoft.com/office/drawing/2014/main" id="{DC3D1A70-1756-CA0E-EF5C-C53B7785B922}"/>
              </a:ext>
            </a:extLst>
          </p:cNvPr>
          <p:cNvPicPr>
            <a:picLocks noChangeAspect="1"/>
          </p:cNvPicPr>
          <p:nvPr/>
        </p:nvPicPr>
        <p:blipFill rotWithShape="1">
          <a:blip r:embed="rId4"/>
          <a:srcRect t="71125" r="236" b="4844"/>
          <a:stretch/>
        </p:blipFill>
        <p:spPr>
          <a:xfrm>
            <a:off x="362317" y="1134693"/>
            <a:ext cx="2132830" cy="1077480"/>
          </a:xfrm>
          <a:prstGeom prst="rect">
            <a:avLst/>
          </a:prstGeom>
        </p:spPr>
      </p:pic>
      <p:pic>
        <p:nvPicPr>
          <p:cNvPr id="9" name="Picture 8" descr="A black screen with a black background&#10;&#10;Description automatically generated">
            <a:extLst>
              <a:ext uri="{FF2B5EF4-FFF2-40B4-BE49-F238E27FC236}">
                <a16:creationId xmlns:a16="http://schemas.microsoft.com/office/drawing/2014/main" id="{B5E64E84-C861-4099-7F3B-FCA7E94DC15D}"/>
              </a:ext>
            </a:extLst>
          </p:cNvPr>
          <p:cNvPicPr>
            <a:picLocks noChangeAspect="1"/>
          </p:cNvPicPr>
          <p:nvPr/>
        </p:nvPicPr>
        <p:blipFill rotWithShape="1">
          <a:blip r:embed="rId3">
            <a:extLst>
              <a:ext uri="{28A0092B-C50C-407E-A947-70E740481C1C}">
                <a14:useLocalDpi xmlns:a14="http://schemas.microsoft.com/office/drawing/2010/main" val="0"/>
              </a:ext>
            </a:extLst>
          </a:blip>
          <a:srcRect t="72438"/>
          <a:stretch/>
        </p:blipFill>
        <p:spPr>
          <a:xfrm>
            <a:off x="311977" y="1134693"/>
            <a:ext cx="2243413" cy="1213577"/>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3410164" cy="707886"/>
          </a:xfrm>
          <a:prstGeom prst="rect">
            <a:avLst/>
          </a:prstGeom>
          <a:noFill/>
        </p:spPr>
        <p:txBody>
          <a:bodyPr wrap="none" rtlCol="0">
            <a:spAutoFit/>
          </a:bodyPr>
          <a:lstStyle/>
          <a:p>
            <a:r>
              <a:rPr lang="sr-Cyrl-RS" sz="2000" b="1" cap="all" dirty="0">
                <a:solidFill>
                  <a:schemeClr val="bg1"/>
                </a:solidFill>
              </a:rPr>
              <a:t>Панел за</a:t>
            </a:r>
            <a:r>
              <a:rPr lang="en-US" sz="2000" b="1" cap="all" dirty="0">
                <a:solidFill>
                  <a:schemeClr val="bg1"/>
                </a:solidFill>
              </a:rPr>
              <a:t> </a:t>
            </a:r>
            <a:r>
              <a:rPr lang="sr-Cyrl-RS" sz="2000" b="1" cap="all" dirty="0">
                <a:solidFill>
                  <a:schemeClr val="bg1"/>
                </a:solidFill>
              </a:rPr>
              <a:t>ИНФРАСТРУКТУРУ </a:t>
            </a:r>
          </a:p>
          <a:p>
            <a:r>
              <a:rPr lang="en-US" sz="2000" cap="all" dirty="0">
                <a:solidFill>
                  <a:schemeClr val="bg1"/>
                </a:solidFill>
              </a:rPr>
              <a:t>INFRASTRUCTURE panel</a:t>
            </a:r>
            <a:endParaRPr lang="sr-Cyrl-RS" cap="all" dirty="0">
              <a:solidFill>
                <a:schemeClr val="bg1"/>
              </a:solidFill>
            </a:endParaRPr>
          </a:p>
        </p:txBody>
      </p:sp>
      <p:grpSp>
        <p:nvGrpSpPr>
          <p:cNvPr id="111" name="Group 110">
            <a:extLst>
              <a:ext uri="{FF2B5EF4-FFF2-40B4-BE49-F238E27FC236}">
                <a16:creationId xmlns:a16="http://schemas.microsoft.com/office/drawing/2014/main" id="{27275315-EFAA-E7E4-2E87-64E93D150160}"/>
              </a:ext>
            </a:extLst>
          </p:cNvPr>
          <p:cNvGrpSpPr/>
          <p:nvPr/>
        </p:nvGrpSpPr>
        <p:grpSpPr>
          <a:xfrm rot="3565841">
            <a:off x="8655622" y="5108596"/>
            <a:ext cx="498228" cy="338044"/>
            <a:chOff x="1765775" y="1107570"/>
            <a:chExt cx="1423915" cy="934059"/>
          </a:xfrm>
        </p:grpSpPr>
        <mc:AlternateContent xmlns:mc="http://schemas.openxmlformats.org/markup-compatibility/2006" xmlns:p14="http://schemas.microsoft.com/office/powerpoint/2010/main">
          <mc:Choice Requires="p14">
            <p:contentPart p14:bwMode="auto" r:id="rId5">
              <p14:nvContentPartPr>
                <p14:cNvPr id="112" name="Ink 111">
                  <a:extLst>
                    <a:ext uri="{FF2B5EF4-FFF2-40B4-BE49-F238E27FC236}">
                      <a16:creationId xmlns:a16="http://schemas.microsoft.com/office/drawing/2014/main" id="{5D8132A8-ACF8-3E25-3ED7-AE3F2758CD7C}"/>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6"/>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3" name="Ink 112">
                  <a:extLst>
                    <a:ext uri="{FF2B5EF4-FFF2-40B4-BE49-F238E27FC236}">
                      <a16:creationId xmlns:a16="http://schemas.microsoft.com/office/drawing/2014/main" id="{816FDF0A-7873-4D99-D9EA-CC000E64715D}"/>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4" name="Ink 113">
                  <a:extLst>
                    <a:ext uri="{FF2B5EF4-FFF2-40B4-BE49-F238E27FC236}">
                      <a16:creationId xmlns:a16="http://schemas.microsoft.com/office/drawing/2014/main" id="{E192B3E1-ECF2-D64C-CA24-679F577164D5}"/>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115" name="Group 114">
            <a:extLst>
              <a:ext uri="{FF2B5EF4-FFF2-40B4-BE49-F238E27FC236}">
                <a16:creationId xmlns:a16="http://schemas.microsoft.com/office/drawing/2014/main" id="{A151C01F-149F-45DA-1255-06857CC5F96C}"/>
              </a:ext>
            </a:extLst>
          </p:cNvPr>
          <p:cNvGrpSpPr/>
          <p:nvPr/>
        </p:nvGrpSpPr>
        <p:grpSpPr>
          <a:xfrm rot="11341999">
            <a:off x="6248855" y="5141759"/>
            <a:ext cx="591277" cy="400333"/>
            <a:chOff x="1765775" y="935458"/>
            <a:chExt cx="1689845" cy="1106171"/>
          </a:xfrm>
        </p:grpSpPr>
        <mc:AlternateContent xmlns:mc="http://schemas.openxmlformats.org/markup-compatibility/2006" xmlns:p14="http://schemas.microsoft.com/office/powerpoint/2010/main">
          <mc:Choice Requires="p14">
            <p:contentPart p14:bwMode="auto" r:id="rId11">
              <p14:nvContentPartPr>
                <p14:cNvPr id="116" name="Ink 115">
                  <a:extLst>
                    <a:ext uri="{FF2B5EF4-FFF2-40B4-BE49-F238E27FC236}">
                      <a16:creationId xmlns:a16="http://schemas.microsoft.com/office/drawing/2014/main" id="{787F5F95-7377-ECD0-18F6-0D0DA9168988}"/>
                    </a:ext>
                  </a:extLst>
                </p14:cNvPr>
                <p14:cNvContentPartPr/>
                <p14:nvPr/>
              </p14:nvContentPartPr>
              <p14:xfrm>
                <a:off x="1765780" y="935458"/>
                <a:ext cx="1689840" cy="1093718"/>
              </p14:xfrm>
            </p:contentPart>
          </mc:Choice>
          <mc:Fallback xmlns="">
            <p:pic>
              <p:nvPicPr>
                <p:cNvPr id="116" name="Ink 115">
                  <a:extLst>
                    <a:ext uri="{FF2B5EF4-FFF2-40B4-BE49-F238E27FC236}">
                      <a16:creationId xmlns:a16="http://schemas.microsoft.com/office/drawing/2014/main" id="{787F5F95-7377-ECD0-18F6-0D0DA9168988}"/>
                    </a:ext>
                  </a:extLst>
                </p:cNvPr>
                <p:cNvPicPr/>
                <p:nvPr/>
              </p:nvPicPr>
              <p:blipFill>
                <a:blip r:embed="rId12"/>
                <a:stretch>
                  <a:fillRect/>
                </a:stretch>
              </p:blipFill>
              <p:spPr>
                <a:xfrm>
                  <a:off x="1714355" y="885744"/>
                  <a:ext cx="1791662" cy="119215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7" name="Ink 116">
                  <a:extLst>
                    <a:ext uri="{FF2B5EF4-FFF2-40B4-BE49-F238E27FC236}">
                      <a16:creationId xmlns:a16="http://schemas.microsoft.com/office/drawing/2014/main" id="{031FDCA4-EA2E-A3AB-DD41-28CEA5E9ECC3}"/>
                    </a:ext>
                  </a:extLst>
                </p14:cNvPr>
                <p14:cNvContentPartPr/>
                <p14:nvPr/>
              </p14:nvContentPartPr>
              <p14:xfrm>
                <a:off x="1770094" y="1611550"/>
                <a:ext cx="109029" cy="392417"/>
              </p14:xfrm>
            </p:contentPart>
          </mc:Choice>
          <mc:Fallback xmlns="">
            <p:pic>
              <p:nvPicPr>
                <p:cNvPr id="117" name="Ink 116">
                  <a:extLst>
                    <a:ext uri="{FF2B5EF4-FFF2-40B4-BE49-F238E27FC236}">
                      <a16:creationId xmlns:a16="http://schemas.microsoft.com/office/drawing/2014/main" id="{031FDCA4-EA2E-A3AB-DD41-28CEA5E9ECC3}"/>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8" name="Ink 117">
                  <a:extLst>
                    <a:ext uri="{FF2B5EF4-FFF2-40B4-BE49-F238E27FC236}">
                      <a16:creationId xmlns:a16="http://schemas.microsoft.com/office/drawing/2014/main" id="{F7962368-2BB7-0D0C-4F9A-52C11FE5CA13}"/>
                    </a:ext>
                  </a:extLst>
                </p14:cNvPr>
                <p14:cNvContentPartPr/>
                <p14:nvPr/>
              </p14:nvContentPartPr>
              <p14:xfrm>
                <a:off x="1765775" y="2041269"/>
                <a:ext cx="424801" cy="360"/>
              </p14:xfrm>
            </p:contentPart>
          </mc:Choice>
          <mc:Fallback xmlns="">
            <p:pic>
              <p:nvPicPr>
                <p:cNvPr id="118" name="Ink 117">
                  <a:extLst>
                    <a:ext uri="{FF2B5EF4-FFF2-40B4-BE49-F238E27FC236}">
                      <a16:creationId xmlns:a16="http://schemas.microsoft.com/office/drawing/2014/main" id="{F7962368-2BB7-0D0C-4F9A-52C11FE5CA13}"/>
                    </a:ext>
                  </a:extLst>
                </p:cNvPr>
                <p:cNvPicPr/>
                <p:nvPr/>
              </p:nvPicPr>
              <p:blipFill>
                <a:blip r:embed="rId10"/>
                <a:stretch>
                  <a:fillRect/>
                </a:stretch>
              </p:blipFill>
              <p:spPr>
                <a:xfrm>
                  <a:off x="1714471" y="2023269"/>
                  <a:ext cx="526384" cy="36000"/>
                </a:xfrm>
                <a:prstGeom prst="rect">
                  <a:avLst/>
                </a:prstGeom>
              </p:spPr>
            </p:pic>
          </mc:Fallback>
        </mc:AlternateContent>
      </p:grpSp>
      <p:sp>
        <p:nvSpPr>
          <p:cNvPr id="145" name="TextBox 144">
            <a:extLst>
              <a:ext uri="{FF2B5EF4-FFF2-40B4-BE49-F238E27FC236}">
                <a16:creationId xmlns:a16="http://schemas.microsoft.com/office/drawing/2014/main" id="{302AD539-0531-431A-2239-BC773830CC9C}"/>
              </a:ext>
            </a:extLst>
          </p:cNvPr>
          <p:cNvSpPr txBox="1"/>
          <p:nvPr/>
        </p:nvSpPr>
        <p:spPr>
          <a:xfrm>
            <a:off x="5489963" y="5467597"/>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sp>
        <p:nvSpPr>
          <p:cNvPr id="146" name="TextBox 145">
            <a:extLst>
              <a:ext uri="{FF2B5EF4-FFF2-40B4-BE49-F238E27FC236}">
                <a16:creationId xmlns:a16="http://schemas.microsoft.com/office/drawing/2014/main" id="{75E7B662-CDCB-7974-FC34-AFE379651EFF}"/>
              </a:ext>
            </a:extLst>
          </p:cNvPr>
          <p:cNvSpPr txBox="1"/>
          <p:nvPr/>
        </p:nvSpPr>
        <p:spPr>
          <a:xfrm>
            <a:off x="7010782" y="5513458"/>
            <a:ext cx="1454392" cy="475771"/>
          </a:xfrm>
          <a:prstGeom prst="rect">
            <a:avLst/>
          </a:prstGeom>
          <a:noFill/>
        </p:spPr>
        <p:txBody>
          <a:bodyPr wrap="square" rtlCol="0">
            <a:spAutoFit/>
          </a:bodyPr>
          <a:lstStyle/>
          <a:p>
            <a:pPr algn="ctr"/>
            <a:r>
              <a:rPr lang="sr-Cyrl-RS" sz="1246" b="1" cap="small" dirty="0"/>
              <a:t>Додај фотографију </a:t>
            </a:r>
          </a:p>
          <a:p>
            <a:pPr algn="ctr"/>
            <a:r>
              <a:rPr lang="en-US" sz="1246" cap="small" dirty="0"/>
              <a:t>Add photo</a:t>
            </a:r>
            <a:endParaRPr lang="sr-Cyrl-RS" sz="1246" cap="small" dirty="0"/>
          </a:p>
        </p:txBody>
      </p:sp>
      <p:sp>
        <p:nvSpPr>
          <p:cNvPr id="137" name="TextBox 136">
            <a:extLst>
              <a:ext uri="{FF2B5EF4-FFF2-40B4-BE49-F238E27FC236}">
                <a16:creationId xmlns:a16="http://schemas.microsoft.com/office/drawing/2014/main" id="{BF948CEB-597D-A0F7-FC77-2D43391670EC}"/>
              </a:ext>
            </a:extLst>
          </p:cNvPr>
          <p:cNvSpPr txBox="1"/>
          <p:nvPr/>
        </p:nvSpPr>
        <p:spPr>
          <a:xfrm>
            <a:off x="79500" y="2374397"/>
            <a:ext cx="2708365" cy="667490"/>
          </a:xfrm>
          <a:prstGeom prst="rect">
            <a:avLst/>
          </a:prstGeom>
          <a:noFill/>
        </p:spPr>
        <p:txBody>
          <a:bodyPr wrap="square" rtlCol="0">
            <a:spAutoFit/>
          </a:bodyPr>
          <a:lstStyle/>
          <a:p>
            <a:pPr algn="ctr"/>
            <a:r>
              <a:rPr lang="sr-Cyrl-RS" sz="1246" b="1" cap="small" dirty="0"/>
              <a:t>Након уноса података о саобраћају кликом на десну стрелицу (</a:t>
            </a:r>
            <a:r>
              <a:rPr lang="sr-Latn-RS" sz="1246" b="1" cap="small" dirty="0"/>
              <a:t>1</a:t>
            </a:r>
            <a:r>
              <a:rPr lang="sr-Cyrl-RS" sz="1246" b="1" cap="small" dirty="0"/>
              <a:t>) отвара се нови панел за </a:t>
            </a:r>
            <a:r>
              <a:rPr lang="sr-Cyrl-RS" sz="1246" b="1" cap="small" dirty="0">
                <a:solidFill>
                  <a:srgbClr val="FF0000"/>
                </a:solidFill>
              </a:rPr>
              <a:t>Инфраструктуру (2)</a:t>
            </a:r>
            <a:endParaRPr lang="sr-Cyrl-RS" sz="1246" cap="small" dirty="0">
              <a:solidFill>
                <a:srgbClr val="FF0000"/>
              </a:solidFill>
            </a:endParaRPr>
          </a:p>
        </p:txBody>
      </p:sp>
      <p:sp>
        <p:nvSpPr>
          <p:cNvPr id="149" name="TextBox 148">
            <a:extLst>
              <a:ext uri="{FF2B5EF4-FFF2-40B4-BE49-F238E27FC236}">
                <a16:creationId xmlns:a16="http://schemas.microsoft.com/office/drawing/2014/main" id="{CE3C59ED-8F9F-CDBD-0359-7B2748EEC351}"/>
              </a:ext>
            </a:extLst>
          </p:cNvPr>
          <p:cNvSpPr txBox="1"/>
          <p:nvPr/>
        </p:nvSpPr>
        <p:spPr>
          <a:xfrm>
            <a:off x="5095690" y="4084913"/>
            <a:ext cx="1528248" cy="475771"/>
          </a:xfrm>
          <a:prstGeom prst="rect">
            <a:avLst/>
          </a:prstGeom>
          <a:noFill/>
        </p:spPr>
        <p:txBody>
          <a:bodyPr wrap="square" rtlCol="0">
            <a:spAutoFit/>
          </a:bodyPr>
          <a:lstStyle/>
          <a:p>
            <a:pPr algn="ctr"/>
            <a:r>
              <a:rPr lang="en-US" sz="1246" b="1" cap="small" dirty="0">
                <a:solidFill>
                  <a:srgbClr val="FF0000"/>
                </a:solidFill>
              </a:rPr>
              <a:t>*</a:t>
            </a:r>
            <a:r>
              <a:rPr lang="sr-Cyrl-RS" sz="1246" b="1" cap="small" dirty="0"/>
              <a:t>Обавезна поља</a:t>
            </a:r>
          </a:p>
          <a:p>
            <a:pPr algn="ctr"/>
            <a:r>
              <a:rPr lang="sr-Cyrl-RS" sz="1246" b="1" cap="small" dirty="0">
                <a:solidFill>
                  <a:srgbClr val="FF0000"/>
                </a:solidFill>
              </a:rPr>
              <a:t>* </a:t>
            </a:r>
            <a:r>
              <a:rPr lang="en-US" sz="1246" cap="small" dirty="0"/>
              <a:t>Mandatory Fields</a:t>
            </a:r>
            <a:endParaRPr lang="sr-Cyrl-RS" sz="1246" cap="small" dirty="0"/>
          </a:p>
        </p:txBody>
      </p:sp>
      <p:sp>
        <p:nvSpPr>
          <p:cNvPr id="150" name="Rectangle 149">
            <a:extLst>
              <a:ext uri="{FF2B5EF4-FFF2-40B4-BE49-F238E27FC236}">
                <a16:creationId xmlns:a16="http://schemas.microsoft.com/office/drawing/2014/main" id="{6E0C5E9E-422E-9EF7-F989-566D7985124D}"/>
              </a:ext>
            </a:extLst>
          </p:cNvPr>
          <p:cNvSpPr/>
          <p:nvPr/>
        </p:nvSpPr>
        <p:spPr>
          <a:xfrm>
            <a:off x="5190461" y="4035602"/>
            <a:ext cx="1344223" cy="589014"/>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Badge 1 with solid fill">
            <a:extLst>
              <a:ext uri="{FF2B5EF4-FFF2-40B4-BE49-F238E27FC236}">
                <a16:creationId xmlns:a16="http://schemas.microsoft.com/office/drawing/2014/main" id="{27BB1648-C34E-C29B-27AB-ED865B14C0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55460" y="1482211"/>
            <a:ext cx="360000" cy="360000"/>
          </a:xfrm>
          <a:prstGeom prst="rect">
            <a:avLst/>
          </a:prstGeom>
        </p:spPr>
      </p:pic>
      <p:pic>
        <p:nvPicPr>
          <p:cNvPr id="34" name="Graphic 33" descr="Badge with solid fill">
            <a:extLst>
              <a:ext uri="{FF2B5EF4-FFF2-40B4-BE49-F238E27FC236}">
                <a16:creationId xmlns:a16="http://schemas.microsoft.com/office/drawing/2014/main" id="{2D3F6A05-E062-27FC-386C-4C106DC97B6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01391" y="1265885"/>
            <a:ext cx="360000" cy="360000"/>
          </a:xfrm>
          <a:prstGeom prst="rect">
            <a:avLst/>
          </a:prstGeom>
        </p:spPr>
      </p:pic>
      <p:sp>
        <p:nvSpPr>
          <p:cNvPr id="35" name="TextBox 34">
            <a:extLst>
              <a:ext uri="{FF2B5EF4-FFF2-40B4-BE49-F238E27FC236}">
                <a16:creationId xmlns:a16="http://schemas.microsoft.com/office/drawing/2014/main" id="{4849276D-F815-E57E-E6BE-76C7DC42E08E}"/>
              </a:ext>
            </a:extLst>
          </p:cNvPr>
          <p:cNvSpPr txBox="1"/>
          <p:nvPr/>
        </p:nvSpPr>
        <p:spPr>
          <a:xfrm>
            <a:off x="58255" y="2993156"/>
            <a:ext cx="2708365" cy="859210"/>
          </a:xfrm>
          <a:prstGeom prst="rect">
            <a:avLst/>
          </a:prstGeom>
          <a:noFill/>
        </p:spPr>
        <p:txBody>
          <a:bodyPr wrap="square" rtlCol="0">
            <a:spAutoFit/>
          </a:bodyPr>
          <a:lstStyle/>
          <a:p>
            <a:pPr algn="ctr"/>
            <a:r>
              <a:rPr lang="en-US" sz="1246" cap="small" dirty="0"/>
              <a:t>After entering the information about Traffic, click the right arrow (1) and the new </a:t>
            </a:r>
            <a:r>
              <a:rPr lang="en-US" sz="1246" cap="small" dirty="0">
                <a:solidFill>
                  <a:srgbClr val="FF0000"/>
                </a:solidFill>
              </a:rPr>
              <a:t>Infrastructure (2)</a:t>
            </a:r>
            <a:r>
              <a:rPr lang="sr-Cyrl-RS" sz="1246" cap="small" dirty="0">
                <a:solidFill>
                  <a:srgbClr val="FF0000"/>
                </a:solidFill>
              </a:rPr>
              <a:t> </a:t>
            </a:r>
            <a:r>
              <a:rPr lang="en-US" sz="1246" cap="small" dirty="0"/>
              <a:t>panel will display</a:t>
            </a:r>
            <a:endParaRPr lang="en-US" sz="1246" cap="small" dirty="0">
              <a:solidFill>
                <a:srgbClr val="FF0000"/>
              </a:solidFill>
            </a:endParaRPr>
          </a:p>
        </p:txBody>
      </p:sp>
      <p:sp>
        <p:nvSpPr>
          <p:cNvPr id="11" name="TextBox 10">
            <a:extLst>
              <a:ext uri="{FF2B5EF4-FFF2-40B4-BE49-F238E27FC236}">
                <a16:creationId xmlns:a16="http://schemas.microsoft.com/office/drawing/2014/main" id="{8BA2AC22-6523-885B-CCEA-43D5C19313A9}"/>
              </a:ext>
            </a:extLst>
          </p:cNvPr>
          <p:cNvSpPr txBox="1"/>
          <p:nvPr/>
        </p:nvSpPr>
        <p:spPr>
          <a:xfrm>
            <a:off x="8712925" y="5415084"/>
            <a:ext cx="1342141" cy="475771"/>
          </a:xfrm>
          <a:prstGeom prst="rect">
            <a:avLst/>
          </a:prstGeom>
          <a:noFill/>
        </p:spPr>
        <p:txBody>
          <a:bodyPr wrap="square" rtlCol="0">
            <a:spAutoFit/>
          </a:bodyPr>
          <a:lstStyle/>
          <a:p>
            <a:pPr algn="ctr"/>
            <a:r>
              <a:rPr lang="sr-Cyrl-RS" sz="1246" b="1" cap="small" dirty="0"/>
              <a:t>Следећи панел</a:t>
            </a:r>
          </a:p>
          <a:p>
            <a:pPr algn="ctr"/>
            <a:r>
              <a:rPr lang="en-US" sz="1246" cap="small" dirty="0"/>
              <a:t>Next panel</a:t>
            </a:r>
            <a:endParaRPr lang="sr-Cyrl-RS" sz="1246" cap="small" dirty="0"/>
          </a:p>
        </p:txBody>
      </p:sp>
      <p:pic>
        <p:nvPicPr>
          <p:cNvPr id="18" name="Picture 17">
            <a:extLst>
              <a:ext uri="{FF2B5EF4-FFF2-40B4-BE49-F238E27FC236}">
                <a16:creationId xmlns:a16="http://schemas.microsoft.com/office/drawing/2014/main" id="{E3963621-B217-35A3-D665-C97CF84F9C20}"/>
              </a:ext>
            </a:extLst>
          </p:cNvPr>
          <p:cNvPicPr>
            <a:picLocks noChangeAspect="1"/>
          </p:cNvPicPr>
          <p:nvPr/>
        </p:nvPicPr>
        <p:blipFill rotWithShape="1">
          <a:blip r:embed="rId2"/>
          <a:srcRect l="37838" t="75388" r="37627" b="18469"/>
          <a:stretch/>
        </p:blipFill>
        <p:spPr>
          <a:xfrm>
            <a:off x="9100060" y="2504882"/>
            <a:ext cx="521113" cy="547687"/>
          </a:xfrm>
          <a:prstGeom prst="rect">
            <a:avLst/>
          </a:prstGeom>
          <a:effectLst>
            <a:outerShdw blurRad="50800" dist="38100" dir="2700000" algn="tl" rotWithShape="0">
              <a:prstClr val="black">
                <a:alpha val="40000"/>
              </a:prstClr>
            </a:outerShdw>
          </a:effectLst>
        </p:spPr>
      </p:pic>
      <p:grpSp>
        <p:nvGrpSpPr>
          <p:cNvPr id="39" name="Group 38">
            <a:extLst>
              <a:ext uri="{FF2B5EF4-FFF2-40B4-BE49-F238E27FC236}">
                <a16:creationId xmlns:a16="http://schemas.microsoft.com/office/drawing/2014/main" id="{4EFA6847-41A5-410C-1C8F-1A631C763977}"/>
              </a:ext>
            </a:extLst>
          </p:cNvPr>
          <p:cNvGrpSpPr/>
          <p:nvPr/>
        </p:nvGrpSpPr>
        <p:grpSpPr>
          <a:xfrm rot="7478506">
            <a:off x="7647116" y="5309487"/>
            <a:ext cx="268814" cy="184463"/>
            <a:chOff x="1765775" y="1531933"/>
            <a:chExt cx="768259" cy="509696"/>
          </a:xfrm>
        </p:grpSpPr>
        <mc:AlternateContent xmlns:mc="http://schemas.openxmlformats.org/markup-compatibility/2006" xmlns:p14="http://schemas.microsoft.com/office/powerpoint/2010/main">
          <mc:Choice Requires="p14">
            <p:contentPart p14:bwMode="auto" r:id="rId19">
              <p14:nvContentPartPr>
                <p14:cNvPr id="40" name="Ink 39">
                  <a:extLst>
                    <a:ext uri="{FF2B5EF4-FFF2-40B4-BE49-F238E27FC236}">
                      <a16:creationId xmlns:a16="http://schemas.microsoft.com/office/drawing/2014/main" id="{9AEE65D8-0120-B46A-65FA-BDB225771337}"/>
                    </a:ext>
                  </a:extLst>
                </p14:cNvPr>
                <p14:cNvContentPartPr/>
                <p14:nvPr/>
              </p14:nvContentPartPr>
              <p14:xfrm>
                <a:off x="1765783" y="1531933"/>
                <a:ext cx="768251" cy="497236"/>
              </p14:xfrm>
            </p:contentPart>
          </mc:Choice>
          <mc:Fallback xmlns="">
            <p:pic>
              <p:nvPicPr>
                <p:cNvPr id="40" name="Ink 39">
                  <a:extLst>
                    <a:ext uri="{FF2B5EF4-FFF2-40B4-BE49-F238E27FC236}">
                      <a16:creationId xmlns:a16="http://schemas.microsoft.com/office/drawing/2014/main" id="{9AEE65D8-0120-B46A-65FA-BDB225771337}"/>
                    </a:ext>
                  </a:extLst>
                </p:cNvPr>
                <p:cNvPicPr/>
                <p:nvPr/>
              </p:nvPicPr>
              <p:blipFill>
                <a:blip r:embed="rId25"/>
                <a:stretch>
                  <a:fillRect/>
                </a:stretch>
              </p:blipFill>
              <p:spPr>
                <a:xfrm>
                  <a:off x="1714361" y="1482309"/>
                  <a:ext cx="870067" cy="59549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4AF2FF0C-9734-9DC2-B4D2-CA90A613E1B4}"/>
                    </a:ext>
                  </a:extLst>
                </p14:cNvPr>
                <p14:cNvContentPartPr/>
                <p14:nvPr/>
              </p14:nvContentPartPr>
              <p14:xfrm>
                <a:off x="1770094" y="1611550"/>
                <a:ext cx="109029" cy="392417"/>
              </p14:xfrm>
            </p:contentPart>
          </mc:Choice>
          <mc:Fallback xmlns="">
            <p:pic>
              <p:nvPicPr>
                <p:cNvPr id="41" name="Ink 40">
                  <a:extLst>
                    <a:ext uri="{FF2B5EF4-FFF2-40B4-BE49-F238E27FC236}">
                      <a16:creationId xmlns:a16="http://schemas.microsoft.com/office/drawing/2014/main" id="{4AF2FF0C-9734-9DC2-B4D2-CA90A613E1B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 name="Ink 41">
                  <a:extLst>
                    <a:ext uri="{FF2B5EF4-FFF2-40B4-BE49-F238E27FC236}">
                      <a16:creationId xmlns:a16="http://schemas.microsoft.com/office/drawing/2014/main" id="{6A92AC3D-E746-B716-59A1-0671CA03E89B}"/>
                    </a:ext>
                  </a:extLst>
                </p14:cNvPr>
                <p14:cNvContentPartPr/>
                <p14:nvPr/>
              </p14:nvContentPartPr>
              <p14:xfrm>
                <a:off x="1765775" y="2041269"/>
                <a:ext cx="424801" cy="360"/>
              </p14:xfrm>
            </p:contentPart>
          </mc:Choice>
          <mc:Fallback xmlns="">
            <p:pic>
              <p:nvPicPr>
                <p:cNvPr id="42" name="Ink 41">
                  <a:extLst>
                    <a:ext uri="{FF2B5EF4-FFF2-40B4-BE49-F238E27FC236}">
                      <a16:creationId xmlns:a16="http://schemas.microsoft.com/office/drawing/2014/main" id="{6A92AC3D-E746-B716-59A1-0671CA03E89B}"/>
                    </a:ext>
                  </a:extLst>
                </p:cNvPr>
                <p:cNvPicPr/>
                <p:nvPr/>
              </p:nvPicPr>
              <p:blipFill>
                <a:blip r:embed="rId10"/>
                <a:stretch>
                  <a:fillRect/>
                </a:stretch>
              </p:blipFill>
              <p:spPr>
                <a:xfrm>
                  <a:off x="1714471" y="2023269"/>
                  <a:ext cx="526384" cy="36000"/>
                </a:xfrm>
                <a:prstGeom prst="rect">
                  <a:avLst/>
                </a:prstGeom>
              </p:spPr>
            </p:pic>
          </mc:Fallback>
        </mc:AlternateContent>
      </p:grpSp>
      <p:pic>
        <p:nvPicPr>
          <p:cNvPr id="43" name="Graphic 42" descr="Warning with solid fill">
            <a:extLst>
              <a:ext uri="{FF2B5EF4-FFF2-40B4-BE49-F238E27FC236}">
                <a16:creationId xmlns:a16="http://schemas.microsoft.com/office/drawing/2014/main" id="{F54A1F22-5053-674C-19E0-CE409693639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04951" y="6134316"/>
            <a:ext cx="475770" cy="475770"/>
          </a:xfrm>
          <a:prstGeom prst="rect">
            <a:avLst/>
          </a:prstGeom>
        </p:spPr>
      </p:pic>
      <p:sp>
        <p:nvSpPr>
          <p:cNvPr id="44" name="TextBox 43">
            <a:extLst>
              <a:ext uri="{FF2B5EF4-FFF2-40B4-BE49-F238E27FC236}">
                <a16:creationId xmlns:a16="http://schemas.microsoft.com/office/drawing/2014/main" id="{686138EF-C857-518E-F0B0-F7B34DBBCF48}"/>
              </a:ext>
            </a:extLst>
          </p:cNvPr>
          <p:cNvSpPr txBox="1"/>
          <p:nvPr/>
        </p:nvSpPr>
        <p:spPr>
          <a:xfrm>
            <a:off x="7219865" y="6001542"/>
            <a:ext cx="2629628" cy="859210"/>
          </a:xfrm>
          <a:prstGeom prst="rect">
            <a:avLst/>
          </a:prstGeom>
          <a:noFill/>
        </p:spPr>
        <p:txBody>
          <a:bodyPr wrap="square" rtlCol="0">
            <a:spAutoFit/>
          </a:bodyPr>
          <a:lstStyle/>
          <a:p>
            <a:pPr algn="ctr"/>
            <a:r>
              <a:rPr lang="sr-Cyrl-RS" sz="1246" b="1" cap="small" dirty="0"/>
              <a:t>Прелазак на следећи панел могућ је само ако се унесу сва обавезна поља</a:t>
            </a:r>
            <a:endParaRPr lang="en-US" sz="1246" b="1" cap="small" dirty="0"/>
          </a:p>
          <a:p>
            <a:pPr algn="ctr"/>
            <a:r>
              <a:rPr lang="en-US" sz="1246" cap="small" dirty="0"/>
              <a:t>The new panel is available only after all mandatory fields are filled</a:t>
            </a:r>
            <a:endParaRPr lang="sr-Cyrl-RS" sz="1246" cap="small" dirty="0"/>
          </a:p>
        </p:txBody>
      </p:sp>
      <p:sp>
        <p:nvSpPr>
          <p:cNvPr id="45" name="TextBox 44">
            <a:extLst>
              <a:ext uri="{FF2B5EF4-FFF2-40B4-BE49-F238E27FC236}">
                <a16:creationId xmlns:a16="http://schemas.microsoft.com/office/drawing/2014/main" id="{C4C58394-DE78-EA06-0CF4-2710504D47BD}"/>
              </a:ext>
            </a:extLst>
          </p:cNvPr>
          <p:cNvSpPr txBox="1"/>
          <p:nvPr/>
        </p:nvSpPr>
        <p:spPr>
          <a:xfrm>
            <a:off x="8696149" y="3058606"/>
            <a:ext cx="1342142" cy="859210"/>
          </a:xfrm>
          <a:prstGeom prst="rect">
            <a:avLst/>
          </a:prstGeom>
          <a:noFill/>
        </p:spPr>
        <p:txBody>
          <a:bodyPr wrap="square" rtlCol="0">
            <a:spAutoFit/>
          </a:bodyPr>
          <a:lstStyle/>
          <a:p>
            <a:pPr algn="ctr"/>
            <a:r>
              <a:rPr lang="sr-Cyrl-RS" sz="1246" b="1" cap="small" dirty="0"/>
              <a:t>Одабир само једне опције</a:t>
            </a:r>
            <a:endParaRPr lang="sr-Latn-RS" sz="1246" b="1" cap="small" dirty="0"/>
          </a:p>
          <a:p>
            <a:pPr algn="ctr"/>
            <a:r>
              <a:rPr lang="sr-Latn-RS" sz="1246" cap="small" dirty="0"/>
              <a:t>Single </a:t>
            </a:r>
            <a:r>
              <a:rPr lang="sr-Latn-RS" sz="1246" cap="small" dirty="0" err="1"/>
              <a:t>choice</a:t>
            </a:r>
            <a:r>
              <a:rPr lang="sr-Latn-RS" sz="1246" cap="small" dirty="0"/>
              <a:t> </a:t>
            </a:r>
            <a:r>
              <a:rPr lang="en-US" sz="1246" cap="small" dirty="0"/>
              <a:t>checklist</a:t>
            </a:r>
            <a:endParaRPr lang="sr-Cyrl-RS" sz="1246" cap="small" dirty="0"/>
          </a:p>
        </p:txBody>
      </p:sp>
      <p:sp>
        <p:nvSpPr>
          <p:cNvPr id="46" name="Freeform: Shape 45">
            <a:extLst>
              <a:ext uri="{FF2B5EF4-FFF2-40B4-BE49-F238E27FC236}">
                <a16:creationId xmlns:a16="http://schemas.microsoft.com/office/drawing/2014/main" id="{0C563848-E5D9-A8E6-5B0A-BAEC25CD5909}"/>
              </a:ext>
            </a:extLst>
          </p:cNvPr>
          <p:cNvSpPr/>
          <p:nvPr/>
        </p:nvSpPr>
        <p:spPr>
          <a:xfrm>
            <a:off x="9291150" y="2574620"/>
            <a:ext cx="138112" cy="152400"/>
          </a:xfrm>
          <a:custGeom>
            <a:avLst/>
            <a:gdLst>
              <a:gd name="connsiteX0" fmla="*/ 0 w 138112"/>
              <a:gd name="connsiteY0" fmla="*/ 80963 h 152400"/>
              <a:gd name="connsiteX1" fmla="*/ 28575 w 138112"/>
              <a:gd name="connsiteY1" fmla="*/ 152400 h 152400"/>
              <a:gd name="connsiteX2" fmla="*/ 138112 w 138112"/>
              <a:gd name="connsiteY2" fmla="*/ 0 h 152400"/>
            </a:gdLst>
            <a:ahLst/>
            <a:cxnLst>
              <a:cxn ang="0">
                <a:pos x="connsiteX0" y="connsiteY0"/>
              </a:cxn>
              <a:cxn ang="0">
                <a:pos x="connsiteX1" y="connsiteY1"/>
              </a:cxn>
              <a:cxn ang="0">
                <a:pos x="connsiteX2" y="connsiteY2"/>
              </a:cxn>
            </a:cxnLst>
            <a:rect l="l" t="t" r="r" b="b"/>
            <a:pathLst>
              <a:path w="138112" h="152400">
                <a:moveTo>
                  <a:pt x="0" y="80963"/>
                </a:moveTo>
                <a:lnTo>
                  <a:pt x="28575" y="152400"/>
                </a:lnTo>
                <a:lnTo>
                  <a:pt x="138112" y="0"/>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856133BA-8414-D62B-73C7-D7768DA19581}"/>
              </a:ext>
            </a:extLst>
          </p:cNvPr>
          <p:cNvGrpSpPr/>
          <p:nvPr/>
        </p:nvGrpSpPr>
        <p:grpSpPr>
          <a:xfrm rot="972730">
            <a:off x="8795050" y="3821336"/>
            <a:ext cx="452515" cy="307440"/>
            <a:chOff x="1765775" y="1192133"/>
            <a:chExt cx="1293270" cy="849496"/>
          </a:xfrm>
        </p:grpSpPr>
        <mc:AlternateContent xmlns:mc="http://schemas.openxmlformats.org/markup-compatibility/2006" xmlns:p14="http://schemas.microsoft.com/office/powerpoint/2010/main">
          <mc:Choice Requires="p14">
            <p:contentPart p14:bwMode="auto" r:id="rId30">
              <p14:nvContentPartPr>
                <p14:cNvPr id="48" name="Ink 47">
                  <a:extLst>
                    <a:ext uri="{FF2B5EF4-FFF2-40B4-BE49-F238E27FC236}">
                      <a16:creationId xmlns:a16="http://schemas.microsoft.com/office/drawing/2014/main" id="{98D2E7DE-06B4-C06E-3F74-33FEC56B745E}"/>
                    </a:ext>
                  </a:extLst>
                </p14:cNvPr>
                <p14:cNvContentPartPr/>
                <p14:nvPr/>
              </p14:nvContentPartPr>
              <p14:xfrm>
                <a:off x="1765782" y="1192133"/>
                <a:ext cx="1293263" cy="837040"/>
              </p14:xfrm>
            </p:contentPart>
          </mc:Choice>
          <mc:Fallback xmlns="">
            <p:pic>
              <p:nvPicPr>
                <p:cNvPr id="48" name="Ink 47">
                  <a:extLst>
                    <a:ext uri="{FF2B5EF4-FFF2-40B4-BE49-F238E27FC236}">
                      <a16:creationId xmlns:a16="http://schemas.microsoft.com/office/drawing/2014/main" id="{98D2E7DE-06B4-C06E-3F74-33FEC56B745E}"/>
                    </a:ext>
                  </a:extLst>
                </p:cNvPr>
                <p:cNvPicPr/>
                <p:nvPr/>
              </p:nvPicPr>
              <p:blipFill>
                <a:blip r:embed="rId31"/>
                <a:stretch>
                  <a:fillRect/>
                </a:stretch>
              </p:blipFill>
              <p:spPr>
                <a:xfrm>
                  <a:off x="1714380" y="1142428"/>
                  <a:ext cx="1395038" cy="935457"/>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9" name="Ink 48">
                  <a:extLst>
                    <a:ext uri="{FF2B5EF4-FFF2-40B4-BE49-F238E27FC236}">
                      <a16:creationId xmlns:a16="http://schemas.microsoft.com/office/drawing/2014/main" id="{70AE37BF-246E-8316-BD60-6979F0732C94}"/>
                    </a:ext>
                  </a:extLst>
                </p14:cNvPr>
                <p14:cNvContentPartPr/>
                <p14:nvPr/>
              </p14:nvContentPartPr>
              <p14:xfrm>
                <a:off x="1770094" y="1611550"/>
                <a:ext cx="109029" cy="392417"/>
              </p14:xfrm>
            </p:contentPart>
          </mc:Choice>
          <mc:Fallback xmlns="">
            <p:pic>
              <p:nvPicPr>
                <p:cNvPr id="49" name="Ink 48">
                  <a:extLst>
                    <a:ext uri="{FF2B5EF4-FFF2-40B4-BE49-F238E27FC236}">
                      <a16:creationId xmlns:a16="http://schemas.microsoft.com/office/drawing/2014/main" id="{70AE37BF-246E-8316-BD60-6979F0732C9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0" name="Ink 49">
                  <a:extLst>
                    <a:ext uri="{FF2B5EF4-FFF2-40B4-BE49-F238E27FC236}">
                      <a16:creationId xmlns:a16="http://schemas.microsoft.com/office/drawing/2014/main" id="{AA0AE366-5275-08DF-51A8-E4F6215B8C37}"/>
                    </a:ext>
                  </a:extLst>
                </p14:cNvPr>
                <p14:cNvContentPartPr/>
                <p14:nvPr/>
              </p14:nvContentPartPr>
              <p14:xfrm>
                <a:off x="1765775" y="2041269"/>
                <a:ext cx="424801" cy="360"/>
              </p14:xfrm>
            </p:contentPart>
          </mc:Choice>
          <mc:Fallback xmlns="">
            <p:pic>
              <p:nvPicPr>
                <p:cNvPr id="50" name="Ink 49">
                  <a:extLst>
                    <a:ext uri="{FF2B5EF4-FFF2-40B4-BE49-F238E27FC236}">
                      <a16:creationId xmlns:a16="http://schemas.microsoft.com/office/drawing/2014/main" id="{AA0AE366-5275-08DF-51A8-E4F6215B8C37}"/>
                    </a:ext>
                  </a:extLst>
                </p:cNvPr>
                <p:cNvPicPr/>
                <p:nvPr/>
              </p:nvPicPr>
              <p:blipFill>
                <a:blip r:embed="rId10"/>
                <a:stretch>
                  <a:fillRect/>
                </a:stretch>
              </p:blipFill>
              <p:spPr>
                <a:xfrm>
                  <a:off x="1714471" y="2023269"/>
                  <a:ext cx="526384" cy="36000"/>
                </a:xfrm>
                <a:prstGeom prst="rect">
                  <a:avLst/>
                </a:prstGeom>
              </p:spPr>
            </p:pic>
          </mc:Fallback>
        </mc:AlternateContent>
      </p:grpSp>
      <p:pic>
        <p:nvPicPr>
          <p:cNvPr id="3" name="Picture 2">
            <a:extLst>
              <a:ext uri="{FF2B5EF4-FFF2-40B4-BE49-F238E27FC236}">
                <a16:creationId xmlns:a16="http://schemas.microsoft.com/office/drawing/2014/main" id="{8FB6924B-55E5-A472-D940-556222ED20B7}"/>
              </a:ext>
            </a:extLst>
          </p:cNvPr>
          <p:cNvPicPr>
            <a:picLocks noChangeAspect="1"/>
          </p:cNvPicPr>
          <p:nvPr/>
        </p:nvPicPr>
        <p:blipFill>
          <a:blip r:embed="rId34">
            <a:clrChange>
              <a:clrFrom>
                <a:srgbClr val="F5F5F5"/>
              </a:clrFrom>
              <a:clrTo>
                <a:srgbClr val="F5F5F5">
                  <a:alpha val="0"/>
                </a:srgbClr>
              </a:clrTo>
            </a:clrChange>
          </a:blip>
          <a:stretch>
            <a:fillRect/>
          </a:stretch>
        </p:blipFill>
        <p:spPr>
          <a:xfrm>
            <a:off x="72045" y="5746779"/>
            <a:ext cx="335441" cy="335441"/>
          </a:xfrm>
          <a:prstGeom prst="rect">
            <a:avLst/>
          </a:prstGeom>
        </p:spPr>
      </p:pic>
      <p:sp>
        <p:nvSpPr>
          <p:cNvPr id="5" name="TextBox 4">
            <a:extLst>
              <a:ext uri="{FF2B5EF4-FFF2-40B4-BE49-F238E27FC236}">
                <a16:creationId xmlns:a16="http://schemas.microsoft.com/office/drawing/2014/main" id="{2AB1ABE0-FCF9-67AF-2B69-00ACDAFD87EA}"/>
              </a:ext>
            </a:extLst>
          </p:cNvPr>
          <p:cNvSpPr txBox="1"/>
          <p:nvPr/>
        </p:nvSpPr>
        <p:spPr>
          <a:xfrm>
            <a:off x="5038216" y="2730405"/>
            <a:ext cx="1585812" cy="475771"/>
          </a:xfrm>
          <a:prstGeom prst="rect">
            <a:avLst/>
          </a:prstGeom>
          <a:noFill/>
        </p:spPr>
        <p:txBody>
          <a:bodyPr wrap="square" rtlCol="0">
            <a:spAutoFit/>
          </a:bodyPr>
          <a:lstStyle/>
          <a:p>
            <a:pPr algn="ctr"/>
            <a:r>
              <a:rPr lang="sr-Cyrl-RS" sz="1246" b="1" cap="small" dirty="0"/>
              <a:t>Одабир више опција</a:t>
            </a:r>
          </a:p>
          <a:p>
            <a:pPr algn="ctr"/>
            <a:r>
              <a:rPr lang="sr-Latn-RS" sz="1246" cap="small" dirty="0"/>
              <a:t>Multiple </a:t>
            </a:r>
            <a:r>
              <a:rPr lang="sr-Latn-RS" sz="1246" cap="small" dirty="0" err="1"/>
              <a:t>check</a:t>
            </a:r>
            <a:r>
              <a:rPr lang="sr-Latn-RS" sz="1246" cap="small" dirty="0"/>
              <a:t> list</a:t>
            </a:r>
            <a:endParaRPr lang="sr-Cyrl-RS" sz="1246" cap="small" dirty="0"/>
          </a:p>
        </p:txBody>
      </p:sp>
      <p:pic>
        <p:nvPicPr>
          <p:cNvPr id="20" name="Picture 19">
            <a:extLst>
              <a:ext uri="{FF2B5EF4-FFF2-40B4-BE49-F238E27FC236}">
                <a16:creationId xmlns:a16="http://schemas.microsoft.com/office/drawing/2014/main" id="{82C500A2-2C96-7C35-C605-D8098A8D7CC2}"/>
              </a:ext>
            </a:extLst>
          </p:cNvPr>
          <p:cNvPicPr>
            <a:picLocks noChangeAspect="1"/>
          </p:cNvPicPr>
          <p:nvPr/>
        </p:nvPicPr>
        <p:blipFill rotWithShape="1">
          <a:blip r:embed="rId35"/>
          <a:srcRect t="22502" r="16237" b="50000"/>
          <a:stretch/>
        </p:blipFill>
        <p:spPr>
          <a:xfrm>
            <a:off x="5111783" y="1693022"/>
            <a:ext cx="1493363" cy="1062179"/>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id="{0452E536-5BC0-7469-FBC3-71D3362D1ABA}"/>
              </a:ext>
            </a:extLst>
          </p:cNvPr>
          <p:cNvGrpSpPr/>
          <p:nvPr/>
        </p:nvGrpSpPr>
        <p:grpSpPr>
          <a:xfrm rot="11371422">
            <a:off x="6297543" y="1590063"/>
            <a:ext cx="452515" cy="307440"/>
            <a:chOff x="1765775" y="1192133"/>
            <a:chExt cx="1293270" cy="849496"/>
          </a:xfrm>
        </p:grpSpPr>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36AA67C6-B00C-C8AF-3A3E-120F79B5AFF3}"/>
                    </a:ext>
                  </a:extLst>
                </p14:cNvPr>
                <p14:cNvContentPartPr/>
                <p14:nvPr/>
              </p14:nvContentPartPr>
              <p14:xfrm>
                <a:off x="1765782" y="1192133"/>
                <a:ext cx="1293263" cy="837040"/>
              </p14:xfrm>
            </p:contentPart>
          </mc:Choice>
          <mc:Fallback xmlns="">
            <p:pic>
              <p:nvPicPr>
                <p:cNvPr id="48" name="Ink 47">
                  <a:extLst>
                    <a:ext uri="{FF2B5EF4-FFF2-40B4-BE49-F238E27FC236}">
                      <a16:creationId xmlns:a16="http://schemas.microsoft.com/office/drawing/2014/main" id="{98D2E7DE-06B4-C06E-3F74-33FEC56B745E}"/>
                    </a:ext>
                  </a:extLst>
                </p:cNvPr>
                <p:cNvPicPr/>
                <p:nvPr/>
              </p:nvPicPr>
              <p:blipFill>
                <a:blip r:embed="rId31"/>
                <a:stretch>
                  <a:fillRect/>
                </a:stretch>
              </p:blipFill>
              <p:spPr>
                <a:xfrm>
                  <a:off x="1714380" y="1142428"/>
                  <a:ext cx="1395038" cy="93545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5" name="Ink 24">
                  <a:extLst>
                    <a:ext uri="{FF2B5EF4-FFF2-40B4-BE49-F238E27FC236}">
                      <a16:creationId xmlns:a16="http://schemas.microsoft.com/office/drawing/2014/main" id="{06DF150C-5364-D72A-2A80-B6C3B0B298F5}"/>
                    </a:ext>
                  </a:extLst>
                </p14:cNvPr>
                <p14:cNvContentPartPr/>
                <p14:nvPr/>
              </p14:nvContentPartPr>
              <p14:xfrm>
                <a:off x="1770094" y="1611550"/>
                <a:ext cx="109029" cy="392417"/>
              </p14:xfrm>
            </p:contentPart>
          </mc:Choice>
          <mc:Fallback xmlns="">
            <p:pic>
              <p:nvPicPr>
                <p:cNvPr id="49" name="Ink 48">
                  <a:extLst>
                    <a:ext uri="{FF2B5EF4-FFF2-40B4-BE49-F238E27FC236}">
                      <a16:creationId xmlns:a16="http://schemas.microsoft.com/office/drawing/2014/main" id="{70AE37BF-246E-8316-BD60-6979F0732C9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6" name="Ink 25">
                  <a:extLst>
                    <a:ext uri="{FF2B5EF4-FFF2-40B4-BE49-F238E27FC236}">
                      <a16:creationId xmlns:a16="http://schemas.microsoft.com/office/drawing/2014/main" id="{5814CBA0-7313-D798-89DC-91849B1D2117}"/>
                    </a:ext>
                  </a:extLst>
                </p14:cNvPr>
                <p14:cNvContentPartPr/>
                <p14:nvPr/>
              </p14:nvContentPartPr>
              <p14:xfrm>
                <a:off x="1765775" y="2041269"/>
                <a:ext cx="424801" cy="360"/>
              </p14:xfrm>
            </p:contentPart>
          </mc:Choice>
          <mc:Fallback xmlns="">
            <p:pic>
              <p:nvPicPr>
                <p:cNvPr id="50" name="Ink 49">
                  <a:extLst>
                    <a:ext uri="{FF2B5EF4-FFF2-40B4-BE49-F238E27FC236}">
                      <a16:creationId xmlns:a16="http://schemas.microsoft.com/office/drawing/2014/main" id="{AA0AE366-5275-08DF-51A8-E4F6215B8C37}"/>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27" name="Group 26">
            <a:extLst>
              <a:ext uri="{FF2B5EF4-FFF2-40B4-BE49-F238E27FC236}">
                <a16:creationId xmlns:a16="http://schemas.microsoft.com/office/drawing/2014/main" id="{802F66BB-1216-7CAA-EF51-B1D41D010A9C}"/>
              </a:ext>
            </a:extLst>
          </p:cNvPr>
          <p:cNvGrpSpPr/>
          <p:nvPr/>
        </p:nvGrpSpPr>
        <p:grpSpPr>
          <a:xfrm>
            <a:off x="4316646" y="3213170"/>
            <a:ext cx="1264447" cy="850985"/>
            <a:chOff x="1765775" y="-309752"/>
            <a:chExt cx="3613737" cy="2351381"/>
          </a:xfrm>
        </p:grpSpPr>
        <mc:AlternateContent xmlns:mc="http://schemas.openxmlformats.org/markup-compatibility/2006" xmlns:p14="http://schemas.microsoft.com/office/powerpoint/2010/main">
          <mc:Choice Requires="p14">
            <p:contentPart p14:bwMode="auto" r:id="rId39">
              <p14:nvContentPartPr>
                <p14:cNvPr id="28" name="Ink 27">
                  <a:extLst>
                    <a:ext uri="{FF2B5EF4-FFF2-40B4-BE49-F238E27FC236}">
                      <a16:creationId xmlns:a16="http://schemas.microsoft.com/office/drawing/2014/main" id="{381CCB6C-0ACA-0615-4E88-87FCB42E3576}"/>
                    </a:ext>
                  </a:extLst>
                </p14:cNvPr>
                <p14:cNvContentPartPr/>
                <p14:nvPr/>
              </p14:nvContentPartPr>
              <p14:xfrm>
                <a:off x="1765778" y="-309752"/>
                <a:ext cx="3613734" cy="2338925"/>
              </p14:xfrm>
            </p:contentPart>
          </mc:Choice>
          <mc:Fallback xmlns="">
            <p:pic>
              <p:nvPicPr>
                <p:cNvPr id="28" name="Ink 27">
                  <a:extLst>
                    <a:ext uri="{FF2B5EF4-FFF2-40B4-BE49-F238E27FC236}">
                      <a16:creationId xmlns:a16="http://schemas.microsoft.com/office/drawing/2014/main" id="{381CCB6C-0ACA-0615-4E88-87FCB42E3576}"/>
                    </a:ext>
                  </a:extLst>
                </p:cNvPr>
                <p:cNvPicPr/>
                <p:nvPr/>
              </p:nvPicPr>
              <p:blipFill>
                <a:blip r:embed="rId40"/>
                <a:stretch>
                  <a:fillRect/>
                </a:stretch>
              </p:blipFill>
              <p:spPr>
                <a:xfrm>
                  <a:off x="1714315" y="-359495"/>
                  <a:ext cx="3715631" cy="243741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9" name="Ink 28">
                  <a:extLst>
                    <a:ext uri="{FF2B5EF4-FFF2-40B4-BE49-F238E27FC236}">
                      <a16:creationId xmlns:a16="http://schemas.microsoft.com/office/drawing/2014/main" id="{906C10E8-56F8-DC6A-917C-E943A3CCBFF5}"/>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42"/>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0" name="Ink 29">
                  <a:extLst>
                    <a:ext uri="{FF2B5EF4-FFF2-40B4-BE49-F238E27FC236}">
                      <a16:creationId xmlns:a16="http://schemas.microsoft.com/office/drawing/2014/main" id="{20218FC6-C2B3-8A76-5035-98A284F3DE4B}"/>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44"/>
                <a:stretch>
                  <a:fillRect/>
                </a:stretch>
              </p:blipFill>
              <p:spPr>
                <a:xfrm>
                  <a:off x="1714471" y="2023269"/>
                  <a:ext cx="526384" cy="36000"/>
                </a:xfrm>
                <a:prstGeom prst="rect">
                  <a:avLst/>
                </a:prstGeom>
              </p:spPr>
            </p:pic>
          </mc:Fallback>
        </mc:AlternateContent>
      </p:grpSp>
      <p:sp>
        <p:nvSpPr>
          <p:cNvPr id="31" name="TextBox 30">
            <a:extLst>
              <a:ext uri="{FF2B5EF4-FFF2-40B4-BE49-F238E27FC236}">
                <a16:creationId xmlns:a16="http://schemas.microsoft.com/office/drawing/2014/main" id="{CF0EF21A-7690-069C-0386-322922EFAF2A}"/>
              </a:ext>
            </a:extLst>
          </p:cNvPr>
          <p:cNvSpPr txBox="1"/>
          <p:nvPr/>
        </p:nvSpPr>
        <p:spPr>
          <a:xfrm>
            <a:off x="299021" y="5703661"/>
            <a:ext cx="2708365" cy="475771"/>
          </a:xfrm>
          <a:prstGeom prst="rect">
            <a:avLst/>
          </a:prstGeom>
          <a:noFill/>
        </p:spPr>
        <p:txBody>
          <a:bodyPr wrap="square" rtlCol="0">
            <a:spAutoFit/>
          </a:bodyPr>
          <a:lstStyle/>
          <a:p>
            <a:pPr algn="ctr"/>
            <a:r>
              <a:rPr lang="sr-Cyrl-RS" sz="1246" b="1" cap="small" dirty="0"/>
              <a:t>Кликом на иконицу за помоћ, отвара прозор са детаљнијим описом</a:t>
            </a:r>
            <a:endParaRPr lang="sr-Cyrl-RS" sz="1246" cap="small" dirty="0">
              <a:solidFill>
                <a:srgbClr val="FF0000"/>
              </a:solidFill>
            </a:endParaRPr>
          </a:p>
        </p:txBody>
      </p:sp>
      <p:sp>
        <p:nvSpPr>
          <p:cNvPr id="32" name="TextBox 31">
            <a:extLst>
              <a:ext uri="{FF2B5EF4-FFF2-40B4-BE49-F238E27FC236}">
                <a16:creationId xmlns:a16="http://schemas.microsoft.com/office/drawing/2014/main" id="{D491E453-A528-30F5-B79F-37985FA1260A}"/>
              </a:ext>
            </a:extLst>
          </p:cNvPr>
          <p:cNvSpPr txBox="1"/>
          <p:nvPr/>
        </p:nvSpPr>
        <p:spPr>
          <a:xfrm>
            <a:off x="115277" y="6128820"/>
            <a:ext cx="3116300" cy="475771"/>
          </a:xfrm>
          <a:prstGeom prst="rect">
            <a:avLst/>
          </a:prstGeom>
          <a:noFill/>
        </p:spPr>
        <p:txBody>
          <a:bodyPr wrap="square" rtlCol="0">
            <a:spAutoFit/>
          </a:bodyPr>
          <a:lstStyle/>
          <a:p>
            <a:pPr algn="ctr"/>
            <a:r>
              <a:rPr lang="en-US" sz="1246" cap="small" dirty="0"/>
              <a:t>Clicking the Icon for help, a new window pops up with a more detailed field explanation</a:t>
            </a:r>
            <a:endParaRPr lang="sr-Cyrl-RS" sz="1246" cap="small" dirty="0">
              <a:solidFill>
                <a:srgbClr val="FF0000"/>
              </a:solidFill>
            </a:endParaRPr>
          </a:p>
        </p:txBody>
      </p:sp>
      <p:grpSp>
        <p:nvGrpSpPr>
          <p:cNvPr id="36" name="Group 35">
            <a:extLst>
              <a:ext uri="{FF2B5EF4-FFF2-40B4-BE49-F238E27FC236}">
                <a16:creationId xmlns:a16="http://schemas.microsoft.com/office/drawing/2014/main" id="{0ADE8527-FF2B-F1B1-43DD-F2492CA657C4}"/>
              </a:ext>
            </a:extLst>
          </p:cNvPr>
          <p:cNvGrpSpPr/>
          <p:nvPr/>
        </p:nvGrpSpPr>
        <p:grpSpPr>
          <a:xfrm rot="11116045">
            <a:off x="3118277" y="5304935"/>
            <a:ext cx="1264447" cy="850985"/>
            <a:chOff x="1765775" y="-309752"/>
            <a:chExt cx="3613737" cy="2351381"/>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F09B66E8-831E-F680-95BE-F37E5118FBF8}"/>
                    </a:ext>
                  </a:extLst>
                </p14:cNvPr>
                <p14:cNvContentPartPr/>
                <p14:nvPr/>
              </p14:nvContentPartPr>
              <p14:xfrm>
                <a:off x="1765778" y="-309752"/>
                <a:ext cx="3613734" cy="2338925"/>
              </p14:xfrm>
            </p:contentPart>
          </mc:Choice>
          <mc:Fallback xmlns="">
            <p:pic>
              <p:nvPicPr>
                <p:cNvPr id="37" name="Ink 36">
                  <a:extLst>
                    <a:ext uri="{FF2B5EF4-FFF2-40B4-BE49-F238E27FC236}">
                      <a16:creationId xmlns:a16="http://schemas.microsoft.com/office/drawing/2014/main" id="{F09B66E8-831E-F680-95BE-F37E5118FBF8}"/>
                    </a:ext>
                  </a:extLst>
                </p:cNvPr>
                <p:cNvPicPr/>
                <p:nvPr/>
              </p:nvPicPr>
              <p:blipFill>
                <a:blip r:embed="rId40"/>
                <a:stretch>
                  <a:fillRect/>
                </a:stretch>
              </p:blipFill>
              <p:spPr>
                <a:xfrm>
                  <a:off x="1714315" y="-359495"/>
                  <a:ext cx="3715631" cy="243741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Ink 37">
                  <a:extLst>
                    <a:ext uri="{FF2B5EF4-FFF2-40B4-BE49-F238E27FC236}">
                      <a16:creationId xmlns:a16="http://schemas.microsoft.com/office/drawing/2014/main" id="{6A0D1EBF-3636-E319-CFEA-47E5A39264DF}"/>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42"/>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1" name="Ink 50">
                  <a:extLst>
                    <a:ext uri="{FF2B5EF4-FFF2-40B4-BE49-F238E27FC236}">
                      <a16:creationId xmlns:a16="http://schemas.microsoft.com/office/drawing/2014/main" id="{EC93BD98-BD14-5FFE-A8F8-9579CDC7066F}"/>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44"/>
                <a:stretch>
                  <a:fillRect/>
                </a:stretch>
              </p:blipFill>
              <p:spPr>
                <a:xfrm>
                  <a:off x="1714471" y="2023269"/>
                  <a:ext cx="526384" cy="36000"/>
                </a:xfrm>
                <a:prstGeom prst="rect">
                  <a:avLst/>
                </a:prstGeom>
              </p:spPr>
            </p:pic>
          </mc:Fallback>
        </mc:AlternateContent>
      </p:grpSp>
      <p:pic>
        <p:nvPicPr>
          <p:cNvPr id="53" name="Picture 52">
            <a:extLst>
              <a:ext uri="{FF2B5EF4-FFF2-40B4-BE49-F238E27FC236}">
                <a16:creationId xmlns:a16="http://schemas.microsoft.com/office/drawing/2014/main" id="{EB395A34-C7E5-B9F8-23ED-D22CA6513A6A}"/>
              </a:ext>
            </a:extLst>
          </p:cNvPr>
          <p:cNvPicPr>
            <a:picLocks noChangeAspect="1"/>
          </p:cNvPicPr>
          <p:nvPr/>
        </p:nvPicPr>
        <p:blipFill rotWithShape="1">
          <a:blip r:embed="rId48"/>
          <a:srcRect l="10442" t="38794" r="9936" b="40596"/>
          <a:stretch/>
        </p:blipFill>
        <p:spPr>
          <a:xfrm>
            <a:off x="494956" y="4531603"/>
            <a:ext cx="1842046" cy="1033124"/>
          </a:xfrm>
          <a:prstGeom prst="rect">
            <a:avLst/>
          </a:prstGeom>
          <a:effectLst>
            <a:outerShdw blurRad="50800" dist="38100" dir="2700000" algn="tl" rotWithShape="0">
              <a:prstClr val="black">
                <a:alpha val="40000"/>
              </a:prstClr>
            </a:outerShdw>
          </a:effectLst>
        </p:spPr>
      </p:pic>
      <p:grpSp>
        <p:nvGrpSpPr>
          <p:cNvPr id="54" name="Group 53">
            <a:extLst>
              <a:ext uri="{FF2B5EF4-FFF2-40B4-BE49-F238E27FC236}">
                <a16:creationId xmlns:a16="http://schemas.microsoft.com/office/drawing/2014/main" id="{A9345E42-9AEE-E998-3D38-19522037D3F2}"/>
              </a:ext>
            </a:extLst>
          </p:cNvPr>
          <p:cNvGrpSpPr/>
          <p:nvPr/>
        </p:nvGrpSpPr>
        <p:grpSpPr>
          <a:xfrm rot="21058899">
            <a:off x="4509644" y="1257029"/>
            <a:ext cx="738225" cy="498705"/>
            <a:chOff x="1765775" y="663643"/>
            <a:chExt cx="2109817" cy="1377986"/>
          </a:xfrm>
        </p:grpSpPr>
        <mc:AlternateContent xmlns:mc="http://schemas.openxmlformats.org/markup-compatibility/2006" xmlns:p14="http://schemas.microsoft.com/office/powerpoint/2010/main">
          <mc:Choice Requires="p14">
            <p:contentPart p14:bwMode="auto" r:id="rId49">
              <p14:nvContentPartPr>
                <p14:cNvPr id="55" name="Ink 54">
                  <a:extLst>
                    <a:ext uri="{FF2B5EF4-FFF2-40B4-BE49-F238E27FC236}">
                      <a16:creationId xmlns:a16="http://schemas.microsoft.com/office/drawing/2014/main" id="{0F08620F-B6A8-E3A1-3063-6E259DD9FA07}"/>
                    </a:ext>
                  </a:extLst>
                </p14:cNvPr>
                <p14:cNvContentPartPr/>
                <p14:nvPr/>
              </p14:nvContentPartPr>
              <p14:xfrm>
                <a:off x="1765783" y="663643"/>
                <a:ext cx="2109809" cy="1365532"/>
              </p14:xfrm>
            </p:contentPart>
          </mc:Choice>
          <mc:Fallback xmlns="">
            <p:pic>
              <p:nvPicPr>
                <p:cNvPr id="55" name="Ink 54">
                  <a:extLst>
                    <a:ext uri="{FF2B5EF4-FFF2-40B4-BE49-F238E27FC236}">
                      <a16:creationId xmlns:a16="http://schemas.microsoft.com/office/drawing/2014/main" id="{0F08620F-B6A8-E3A1-3063-6E259DD9FA07}"/>
                    </a:ext>
                  </a:extLst>
                </p:cNvPr>
                <p:cNvPicPr/>
                <p:nvPr/>
              </p:nvPicPr>
              <p:blipFill>
                <a:blip r:embed="rId50"/>
                <a:stretch>
                  <a:fillRect/>
                </a:stretch>
              </p:blipFill>
              <p:spPr>
                <a:xfrm>
                  <a:off x="1714374" y="613915"/>
                  <a:ext cx="2211598" cy="1463994"/>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6" name="Ink 55">
                  <a:extLst>
                    <a:ext uri="{FF2B5EF4-FFF2-40B4-BE49-F238E27FC236}">
                      <a16:creationId xmlns:a16="http://schemas.microsoft.com/office/drawing/2014/main" id="{FE5DCEE0-1205-EBEA-43E5-55E7FF43DC0E}"/>
                    </a:ext>
                  </a:extLst>
                </p14:cNvPr>
                <p14:cNvContentPartPr/>
                <p14:nvPr/>
              </p14:nvContentPartPr>
              <p14:xfrm>
                <a:off x="1770094" y="1611550"/>
                <a:ext cx="109029" cy="392417"/>
              </p14:xfrm>
            </p:contentPart>
          </mc:Choice>
          <mc:Fallback xmlns="">
            <p:pic>
              <p:nvPicPr>
                <p:cNvPr id="49" name="Ink 48">
                  <a:extLst>
                    <a:ext uri="{FF2B5EF4-FFF2-40B4-BE49-F238E27FC236}">
                      <a16:creationId xmlns:a16="http://schemas.microsoft.com/office/drawing/2014/main" id="{70AE37BF-246E-8316-BD60-6979F0732C9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7" name="Ink 56">
                  <a:extLst>
                    <a:ext uri="{FF2B5EF4-FFF2-40B4-BE49-F238E27FC236}">
                      <a16:creationId xmlns:a16="http://schemas.microsoft.com/office/drawing/2014/main" id="{8033D650-2F71-EE40-A442-5975A8F1E04D}"/>
                    </a:ext>
                  </a:extLst>
                </p14:cNvPr>
                <p14:cNvContentPartPr/>
                <p14:nvPr/>
              </p14:nvContentPartPr>
              <p14:xfrm>
                <a:off x="1765775" y="2041269"/>
                <a:ext cx="424801" cy="360"/>
              </p14:xfrm>
            </p:contentPart>
          </mc:Choice>
          <mc:Fallback xmlns="">
            <p:pic>
              <p:nvPicPr>
                <p:cNvPr id="50" name="Ink 49">
                  <a:extLst>
                    <a:ext uri="{FF2B5EF4-FFF2-40B4-BE49-F238E27FC236}">
                      <a16:creationId xmlns:a16="http://schemas.microsoft.com/office/drawing/2014/main" id="{AA0AE366-5275-08DF-51A8-E4F6215B8C37}"/>
                    </a:ext>
                  </a:extLst>
                </p:cNvPr>
                <p:cNvPicPr/>
                <p:nvPr/>
              </p:nvPicPr>
              <p:blipFill>
                <a:blip r:embed="rId10"/>
                <a:stretch>
                  <a:fillRect/>
                </a:stretch>
              </p:blipFill>
              <p:spPr>
                <a:xfrm>
                  <a:off x="1714471" y="2023269"/>
                  <a:ext cx="526384" cy="36000"/>
                </a:xfrm>
                <a:prstGeom prst="rect">
                  <a:avLst/>
                </a:prstGeom>
              </p:spPr>
            </p:pic>
          </mc:Fallback>
        </mc:AlternateContent>
      </p:grpSp>
      <p:sp>
        <p:nvSpPr>
          <p:cNvPr id="58" name="TextBox 57">
            <a:extLst>
              <a:ext uri="{FF2B5EF4-FFF2-40B4-BE49-F238E27FC236}">
                <a16:creationId xmlns:a16="http://schemas.microsoft.com/office/drawing/2014/main" id="{64619411-2B0A-F122-1324-B4853612D2A3}"/>
              </a:ext>
            </a:extLst>
          </p:cNvPr>
          <p:cNvSpPr txBox="1"/>
          <p:nvPr/>
        </p:nvSpPr>
        <p:spPr>
          <a:xfrm>
            <a:off x="4581179" y="748690"/>
            <a:ext cx="2315301" cy="475771"/>
          </a:xfrm>
          <a:prstGeom prst="rect">
            <a:avLst/>
          </a:prstGeom>
          <a:noFill/>
        </p:spPr>
        <p:txBody>
          <a:bodyPr wrap="square" rtlCol="0">
            <a:spAutoFit/>
          </a:bodyPr>
          <a:lstStyle/>
          <a:p>
            <a:pPr algn="ctr"/>
            <a:r>
              <a:rPr lang="sr-Cyrl-RS" sz="1246" b="1" cap="small" dirty="0"/>
              <a:t>Прегледај или уклони уносе</a:t>
            </a:r>
          </a:p>
          <a:p>
            <a:pPr algn="ctr"/>
            <a:r>
              <a:rPr lang="en-US" sz="1246" cap="small" dirty="0"/>
              <a:t>Review or remove entries</a:t>
            </a:r>
            <a:endParaRPr lang="sr-Cyrl-RS" sz="1246" cap="small" dirty="0"/>
          </a:p>
        </p:txBody>
      </p:sp>
      <p:grpSp>
        <p:nvGrpSpPr>
          <p:cNvPr id="6" name="Group 5">
            <a:extLst>
              <a:ext uri="{FF2B5EF4-FFF2-40B4-BE49-F238E27FC236}">
                <a16:creationId xmlns:a16="http://schemas.microsoft.com/office/drawing/2014/main" id="{0EC12ECF-524F-056C-0BBD-81D875EBF046}"/>
              </a:ext>
            </a:extLst>
          </p:cNvPr>
          <p:cNvGrpSpPr/>
          <p:nvPr/>
        </p:nvGrpSpPr>
        <p:grpSpPr>
          <a:xfrm rot="2067586">
            <a:off x="4628455" y="2303750"/>
            <a:ext cx="452515" cy="307440"/>
            <a:chOff x="1765775" y="1192133"/>
            <a:chExt cx="1293270" cy="849496"/>
          </a:xfrm>
        </p:grpSpPr>
        <mc:AlternateContent xmlns:mc="http://schemas.openxmlformats.org/markup-compatibility/2006" xmlns:p14="http://schemas.microsoft.com/office/powerpoint/2010/main">
          <mc:Choice Requires="p14">
            <p:contentPart p14:bwMode="auto" r:id="rId53">
              <p14:nvContentPartPr>
                <p14:cNvPr id="7" name="Ink 6">
                  <a:extLst>
                    <a:ext uri="{FF2B5EF4-FFF2-40B4-BE49-F238E27FC236}">
                      <a16:creationId xmlns:a16="http://schemas.microsoft.com/office/drawing/2014/main" id="{1A5634D5-189B-3CE5-4B9A-77700D7F1525}"/>
                    </a:ext>
                  </a:extLst>
                </p14:cNvPr>
                <p14:cNvContentPartPr/>
                <p14:nvPr/>
              </p14:nvContentPartPr>
              <p14:xfrm>
                <a:off x="1765782" y="1192133"/>
                <a:ext cx="1293263" cy="837040"/>
              </p14:xfrm>
            </p:contentPart>
          </mc:Choice>
          <mc:Fallback xmlns="">
            <p:pic>
              <p:nvPicPr>
                <p:cNvPr id="48" name="Ink 47">
                  <a:extLst>
                    <a:ext uri="{FF2B5EF4-FFF2-40B4-BE49-F238E27FC236}">
                      <a16:creationId xmlns:a16="http://schemas.microsoft.com/office/drawing/2014/main" id="{98D2E7DE-06B4-C06E-3F74-33FEC56B745E}"/>
                    </a:ext>
                  </a:extLst>
                </p:cNvPr>
                <p:cNvPicPr/>
                <p:nvPr/>
              </p:nvPicPr>
              <p:blipFill>
                <a:blip r:embed="rId31"/>
                <a:stretch>
                  <a:fillRect/>
                </a:stretch>
              </p:blipFill>
              <p:spPr>
                <a:xfrm>
                  <a:off x="1714380" y="1142428"/>
                  <a:ext cx="1395038" cy="93545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 name="Ink 7">
                  <a:extLst>
                    <a:ext uri="{FF2B5EF4-FFF2-40B4-BE49-F238E27FC236}">
                      <a16:creationId xmlns:a16="http://schemas.microsoft.com/office/drawing/2014/main" id="{0401A788-EF3C-6621-20B8-55452D8F89C4}"/>
                    </a:ext>
                  </a:extLst>
                </p14:cNvPr>
                <p14:cNvContentPartPr/>
                <p14:nvPr/>
              </p14:nvContentPartPr>
              <p14:xfrm>
                <a:off x="1770094" y="1611550"/>
                <a:ext cx="109029" cy="392417"/>
              </p14:xfrm>
            </p:contentPart>
          </mc:Choice>
          <mc:Fallback xmlns="">
            <p:pic>
              <p:nvPicPr>
                <p:cNvPr id="49" name="Ink 48">
                  <a:extLst>
                    <a:ext uri="{FF2B5EF4-FFF2-40B4-BE49-F238E27FC236}">
                      <a16:creationId xmlns:a16="http://schemas.microsoft.com/office/drawing/2014/main" id="{70AE37BF-246E-8316-BD60-6979F0732C9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 name="Ink 9">
                  <a:extLst>
                    <a:ext uri="{FF2B5EF4-FFF2-40B4-BE49-F238E27FC236}">
                      <a16:creationId xmlns:a16="http://schemas.microsoft.com/office/drawing/2014/main" id="{7B11A9AF-7D70-B5C6-7EE9-DEF66B668FC0}"/>
                    </a:ext>
                  </a:extLst>
                </p14:cNvPr>
                <p14:cNvContentPartPr/>
                <p14:nvPr/>
              </p14:nvContentPartPr>
              <p14:xfrm>
                <a:off x="1765775" y="2041269"/>
                <a:ext cx="424801" cy="360"/>
              </p14:xfrm>
            </p:contentPart>
          </mc:Choice>
          <mc:Fallback xmlns="">
            <p:pic>
              <p:nvPicPr>
                <p:cNvPr id="50" name="Ink 49">
                  <a:extLst>
                    <a:ext uri="{FF2B5EF4-FFF2-40B4-BE49-F238E27FC236}">
                      <a16:creationId xmlns:a16="http://schemas.microsoft.com/office/drawing/2014/main" id="{AA0AE366-5275-08DF-51A8-E4F6215B8C37}"/>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74" name="Group 73">
            <a:extLst>
              <a:ext uri="{FF2B5EF4-FFF2-40B4-BE49-F238E27FC236}">
                <a16:creationId xmlns:a16="http://schemas.microsoft.com/office/drawing/2014/main" id="{EB7C0A8C-210D-B2D9-1752-55245B50560D}"/>
              </a:ext>
            </a:extLst>
          </p:cNvPr>
          <p:cNvGrpSpPr/>
          <p:nvPr/>
        </p:nvGrpSpPr>
        <p:grpSpPr>
          <a:xfrm>
            <a:off x="311977" y="146959"/>
            <a:ext cx="512822" cy="482866"/>
            <a:chOff x="311977" y="146959"/>
            <a:chExt cx="512822" cy="482866"/>
          </a:xfrm>
        </p:grpSpPr>
        <p:sp>
          <p:nvSpPr>
            <p:cNvPr id="59" name="Rectangle 58">
              <a:extLst>
                <a:ext uri="{FF2B5EF4-FFF2-40B4-BE49-F238E27FC236}">
                  <a16:creationId xmlns:a16="http://schemas.microsoft.com/office/drawing/2014/main" id="{90465EC7-9725-CBB0-41A7-3ACE16838E2B}"/>
                </a:ext>
              </a:extLst>
            </p:cNvPr>
            <p:cNvSpPr/>
            <p:nvPr/>
          </p:nvSpPr>
          <p:spPr>
            <a:xfrm>
              <a:off x="311977" y="326615"/>
              <a:ext cx="174343" cy="1463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B90819C-A7E6-621B-A1E3-15AA555643F8}"/>
                </a:ext>
              </a:extLst>
            </p:cNvPr>
            <p:cNvSpPr/>
            <p:nvPr/>
          </p:nvSpPr>
          <p:spPr>
            <a:xfrm>
              <a:off x="648180" y="146959"/>
              <a:ext cx="161924" cy="1463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34A6AA7-6F21-1FC9-F66E-571B36E88C3E}"/>
                </a:ext>
              </a:extLst>
            </p:cNvPr>
            <p:cNvSpPr/>
            <p:nvPr/>
          </p:nvSpPr>
          <p:spPr>
            <a:xfrm>
              <a:off x="648245" y="483450"/>
              <a:ext cx="176554" cy="14637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3674EE78-D1FE-D37C-1AEE-182036C51185}"/>
                </a:ext>
              </a:extLst>
            </p:cNvPr>
            <p:cNvCxnSpPr>
              <a:cxnSpLocks/>
              <a:stCxn id="59" idx="3"/>
              <a:endCxn id="60" idx="1"/>
            </p:cNvCxnSpPr>
            <p:nvPr/>
          </p:nvCxnSpPr>
          <p:spPr>
            <a:xfrm flipV="1">
              <a:off x="486320" y="220147"/>
              <a:ext cx="161860" cy="17965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3E07B8-F0F8-D4BC-9263-72E8CFC95169}"/>
                </a:ext>
              </a:extLst>
            </p:cNvPr>
            <p:cNvCxnSpPr>
              <a:cxnSpLocks/>
              <a:stCxn id="59" idx="3"/>
              <a:endCxn id="61" idx="1"/>
            </p:cNvCxnSpPr>
            <p:nvPr/>
          </p:nvCxnSpPr>
          <p:spPr>
            <a:xfrm>
              <a:off x="486320" y="399803"/>
              <a:ext cx="161925" cy="1568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598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1FF7D4D5-2FD8-47C8-C124-2C32F8EF60BE}"/>
              </a:ext>
            </a:extLst>
          </p:cNvPr>
          <p:cNvPicPr>
            <a:picLocks noChangeAspect="1"/>
          </p:cNvPicPr>
          <p:nvPr/>
        </p:nvPicPr>
        <p:blipFill>
          <a:blip r:embed="rId2"/>
          <a:stretch>
            <a:fillRect/>
          </a:stretch>
        </p:blipFill>
        <p:spPr>
          <a:xfrm>
            <a:off x="5995406" y="1567543"/>
            <a:ext cx="2141297" cy="4232365"/>
          </a:xfrm>
          <a:prstGeom prst="rect">
            <a:avLst/>
          </a:prstGeom>
        </p:spPr>
      </p:pic>
      <p:pic>
        <p:nvPicPr>
          <p:cNvPr id="79" name="Picture 78">
            <a:extLst>
              <a:ext uri="{FF2B5EF4-FFF2-40B4-BE49-F238E27FC236}">
                <a16:creationId xmlns:a16="http://schemas.microsoft.com/office/drawing/2014/main" id="{D01A8622-CF10-9525-7E59-4E575DA2EE3B}"/>
              </a:ext>
            </a:extLst>
          </p:cNvPr>
          <p:cNvPicPr>
            <a:picLocks noChangeAspect="1"/>
          </p:cNvPicPr>
          <p:nvPr/>
        </p:nvPicPr>
        <p:blipFill rotWithShape="1">
          <a:blip r:embed="rId3"/>
          <a:srcRect t="3937" b="4242"/>
          <a:stretch/>
        </p:blipFill>
        <p:spPr>
          <a:xfrm>
            <a:off x="1712394" y="1567543"/>
            <a:ext cx="2088000" cy="4153988"/>
          </a:xfrm>
          <a:prstGeom prst="rect">
            <a:avLst/>
          </a:prstGeom>
        </p:spPr>
      </p:pic>
      <p:pic>
        <p:nvPicPr>
          <p:cNvPr id="78" name="Picture 77" descr="A black screen with a black background&#10;&#10;Description automatically generated">
            <a:extLst>
              <a:ext uri="{FF2B5EF4-FFF2-40B4-BE49-F238E27FC236}">
                <a16:creationId xmlns:a16="http://schemas.microsoft.com/office/drawing/2014/main" id="{E4ACB419-FD7A-0294-491F-ED258D56A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285" y="1467395"/>
            <a:ext cx="2243413" cy="4403111"/>
          </a:xfrm>
          <a:prstGeom prst="rect">
            <a:avLst/>
          </a:prstGeom>
        </p:spPr>
      </p:pic>
      <p:sp>
        <p:nvSpPr>
          <p:cNvPr id="77" name="Rectangle 76">
            <a:extLst>
              <a:ext uri="{FF2B5EF4-FFF2-40B4-BE49-F238E27FC236}">
                <a16:creationId xmlns:a16="http://schemas.microsoft.com/office/drawing/2014/main" id="{4C3DB265-0D8E-931E-0AED-5E1EAB6F7198}"/>
              </a:ext>
            </a:extLst>
          </p:cNvPr>
          <p:cNvSpPr/>
          <p:nvPr/>
        </p:nvSpPr>
        <p:spPr>
          <a:xfrm>
            <a:off x="0" y="0"/>
            <a:ext cx="9906000" cy="786883"/>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154E529A-34A2-5473-8AB1-33E5EFE56B77}"/>
              </a:ext>
            </a:extLst>
          </p:cNvPr>
          <p:cNvSpPr txBox="1"/>
          <p:nvPr/>
        </p:nvSpPr>
        <p:spPr>
          <a:xfrm>
            <a:off x="965743" y="42663"/>
            <a:ext cx="4325736" cy="707886"/>
          </a:xfrm>
          <a:prstGeom prst="rect">
            <a:avLst/>
          </a:prstGeom>
          <a:noFill/>
        </p:spPr>
        <p:txBody>
          <a:bodyPr wrap="none" rtlCol="0">
            <a:spAutoFit/>
          </a:bodyPr>
          <a:lstStyle/>
          <a:p>
            <a:r>
              <a:rPr lang="sr-Cyrl-RS" sz="2000" b="1" cap="all" dirty="0">
                <a:solidFill>
                  <a:schemeClr val="bg1"/>
                </a:solidFill>
              </a:rPr>
              <a:t>Панел за</a:t>
            </a:r>
            <a:r>
              <a:rPr lang="en-US" sz="2000" b="1" cap="all" dirty="0">
                <a:solidFill>
                  <a:schemeClr val="bg1"/>
                </a:solidFill>
              </a:rPr>
              <a:t> </a:t>
            </a:r>
            <a:r>
              <a:rPr lang="sr-Cyrl-RS" sz="2000" b="1" cap="all" dirty="0">
                <a:solidFill>
                  <a:schemeClr val="bg1"/>
                </a:solidFill>
              </a:rPr>
              <a:t>додавање фотографија</a:t>
            </a:r>
          </a:p>
          <a:p>
            <a:r>
              <a:rPr lang="en-US" sz="2000" cap="all" dirty="0">
                <a:solidFill>
                  <a:schemeClr val="bg1"/>
                </a:solidFill>
              </a:rPr>
              <a:t>Panel for adding the photos</a:t>
            </a:r>
            <a:endParaRPr lang="sr-Cyrl-RS" cap="all" dirty="0">
              <a:solidFill>
                <a:schemeClr val="bg1"/>
              </a:solidFill>
            </a:endParaRPr>
          </a:p>
        </p:txBody>
      </p:sp>
      <p:pic>
        <p:nvPicPr>
          <p:cNvPr id="75" name="Picture 74" descr="A black background with a black square&#10;&#10;Description automatically generated with medium confidence">
            <a:extLst>
              <a:ext uri="{FF2B5EF4-FFF2-40B4-BE49-F238E27FC236}">
                <a16:creationId xmlns:a16="http://schemas.microsoft.com/office/drawing/2014/main" id="{938C14BF-2971-6411-F92F-53EC1991C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382" y="138736"/>
            <a:ext cx="631358" cy="486104"/>
          </a:xfrm>
          <a:prstGeom prst="rect">
            <a:avLst/>
          </a:prstGeom>
          <a:effectLst>
            <a:glow rad="63500">
              <a:schemeClr val="bg1">
                <a:alpha val="74000"/>
              </a:schemeClr>
            </a:glow>
          </a:effectLst>
        </p:spPr>
      </p:pic>
      <p:pic>
        <p:nvPicPr>
          <p:cNvPr id="82" name="Picture 81" descr="A black screen with a black background&#10;&#10;Description automatically generated">
            <a:extLst>
              <a:ext uri="{FF2B5EF4-FFF2-40B4-BE49-F238E27FC236}">
                <a16:creationId xmlns:a16="http://schemas.microsoft.com/office/drawing/2014/main" id="{46ACE135-BD21-C72F-2E65-8E187B260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9455" y="1467395"/>
            <a:ext cx="2243413" cy="4403111"/>
          </a:xfrm>
          <a:prstGeom prst="rect">
            <a:avLst/>
          </a:prstGeom>
        </p:spPr>
      </p:pic>
      <p:grpSp>
        <p:nvGrpSpPr>
          <p:cNvPr id="83" name="Group 82">
            <a:extLst>
              <a:ext uri="{FF2B5EF4-FFF2-40B4-BE49-F238E27FC236}">
                <a16:creationId xmlns:a16="http://schemas.microsoft.com/office/drawing/2014/main" id="{82FA0AB7-79B9-BC61-FDF7-439DB5DF0C2D}"/>
              </a:ext>
            </a:extLst>
          </p:cNvPr>
          <p:cNvGrpSpPr/>
          <p:nvPr/>
        </p:nvGrpSpPr>
        <p:grpSpPr>
          <a:xfrm rot="11133242">
            <a:off x="1385572" y="3231260"/>
            <a:ext cx="498228" cy="338044"/>
            <a:chOff x="1765775" y="1107570"/>
            <a:chExt cx="1423915" cy="934059"/>
          </a:xfrm>
        </p:grpSpPr>
        <mc:AlternateContent xmlns:mc="http://schemas.openxmlformats.org/markup-compatibility/2006" xmlns:p14="http://schemas.microsoft.com/office/powerpoint/2010/main">
          <mc:Choice Requires="p14">
            <p:contentPart p14:bwMode="auto" r:id="rId6">
              <p14:nvContentPartPr>
                <p14:cNvPr id="84" name="Ink 83">
                  <a:extLst>
                    <a:ext uri="{FF2B5EF4-FFF2-40B4-BE49-F238E27FC236}">
                      <a16:creationId xmlns:a16="http://schemas.microsoft.com/office/drawing/2014/main" id="{003462E7-A7F3-21F4-4918-A96747AF84B2}"/>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11"/>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5" name="Ink 84">
                  <a:extLst>
                    <a:ext uri="{FF2B5EF4-FFF2-40B4-BE49-F238E27FC236}">
                      <a16:creationId xmlns:a16="http://schemas.microsoft.com/office/drawing/2014/main" id="{8AB13BDA-0241-22F3-583C-7D20B5EF46F6}"/>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6" name="Ink 85">
                  <a:extLst>
                    <a:ext uri="{FF2B5EF4-FFF2-40B4-BE49-F238E27FC236}">
                      <a16:creationId xmlns:a16="http://schemas.microsoft.com/office/drawing/2014/main" id="{BC72EB10-6457-80B9-480A-98372E980BEA}"/>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sp>
        <p:nvSpPr>
          <p:cNvPr id="87" name="TextBox 86">
            <a:extLst>
              <a:ext uri="{FF2B5EF4-FFF2-40B4-BE49-F238E27FC236}">
                <a16:creationId xmlns:a16="http://schemas.microsoft.com/office/drawing/2014/main" id="{26849BAF-BB3A-C594-C0EF-8CB2586E0CAF}"/>
              </a:ext>
            </a:extLst>
          </p:cNvPr>
          <p:cNvSpPr txBox="1"/>
          <p:nvPr/>
        </p:nvSpPr>
        <p:spPr>
          <a:xfrm>
            <a:off x="246382" y="3575204"/>
            <a:ext cx="1342141" cy="475771"/>
          </a:xfrm>
          <a:prstGeom prst="rect">
            <a:avLst/>
          </a:prstGeom>
          <a:noFill/>
        </p:spPr>
        <p:txBody>
          <a:bodyPr wrap="square" rtlCol="0">
            <a:spAutoFit/>
          </a:bodyPr>
          <a:lstStyle/>
          <a:p>
            <a:pPr algn="ctr"/>
            <a:r>
              <a:rPr lang="sr-Cyrl-RS" sz="1246" b="1" cap="small" dirty="0"/>
              <a:t>Претходни панел</a:t>
            </a:r>
          </a:p>
          <a:p>
            <a:pPr algn="ctr"/>
            <a:r>
              <a:rPr lang="en-US" sz="1246" cap="small" dirty="0"/>
              <a:t>Previous panel</a:t>
            </a:r>
            <a:endParaRPr lang="sr-Cyrl-RS" sz="1246" cap="small" dirty="0"/>
          </a:p>
        </p:txBody>
      </p:sp>
      <p:grpSp>
        <p:nvGrpSpPr>
          <p:cNvPr id="88" name="Group 87">
            <a:extLst>
              <a:ext uri="{FF2B5EF4-FFF2-40B4-BE49-F238E27FC236}">
                <a16:creationId xmlns:a16="http://schemas.microsoft.com/office/drawing/2014/main" id="{73B85303-66EC-F5DC-3DDF-A14922AC7F29}"/>
              </a:ext>
            </a:extLst>
          </p:cNvPr>
          <p:cNvGrpSpPr/>
          <p:nvPr/>
        </p:nvGrpSpPr>
        <p:grpSpPr>
          <a:xfrm rot="6906679">
            <a:off x="2111320" y="3514703"/>
            <a:ext cx="498228" cy="338044"/>
            <a:chOff x="1765775" y="1107570"/>
            <a:chExt cx="1423915" cy="934059"/>
          </a:xfrm>
        </p:grpSpPr>
        <mc:AlternateContent xmlns:mc="http://schemas.openxmlformats.org/markup-compatibility/2006" xmlns:p14="http://schemas.microsoft.com/office/powerpoint/2010/main">
          <mc:Choice Requires="p14">
            <p:contentPart p14:bwMode="auto" r:id="rId14">
              <p14:nvContentPartPr>
                <p14:cNvPr id="89" name="Ink 88">
                  <a:extLst>
                    <a:ext uri="{FF2B5EF4-FFF2-40B4-BE49-F238E27FC236}">
                      <a16:creationId xmlns:a16="http://schemas.microsoft.com/office/drawing/2014/main" id="{DF7E2132-2AEB-C8CF-DFFE-604F0D00A8C8}"/>
                    </a:ext>
                  </a:extLst>
                </p14:cNvPr>
                <p14:cNvContentPartPr/>
                <p14:nvPr/>
              </p14:nvContentPartPr>
              <p14:xfrm>
                <a:off x="1765781" y="1107570"/>
                <a:ext cx="1423909" cy="921600"/>
              </p14:xfrm>
            </p:contentPart>
          </mc:Choice>
          <mc:Fallback xmlns="">
            <p:pic>
              <p:nvPicPr>
                <p:cNvPr id="89" name="Ink 88">
                  <a:extLst>
                    <a:ext uri="{FF2B5EF4-FFF2-40B4-BE49-F238E27FC236}">
                      <a16:creationId xmlns:a16="http://schemas.microsoft.com/office/drawing/2014/main" id="{DF7E2132-2AEB-C8CF-DFFE-604F0D00A8C8}"/>
                    </a:ext>
                  </a:extLst>
                </p:cNvPr>
                <p:cNvPicPr/>
                <p:nvPr/>
              </p:nvPicPr>
              <p:blipFill>
                <a:blip r:embed="rId15"/>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0" name="Ink 89">
                  <a:extLst>
                    <a:ext uri="{FF2B5EF4-FFF2-40B4-BE49-F238E27FC236}">
                      <a16:creationId xmlns:a16="http://schemas.microsoft.com/office/drawing/2014/main" id="{88CEA320-08C9-932F-0B4C-BB07A3702F47}"/>
                    </a:ext>
                  </a:extLst>
                </p14:cNvPr>
                <p14:cNvContentPartPr/>
                <p14:nvPr/>
              </p14:nvContentPartPr>
              <p14:xfrm>
                <a:off x="1770093" y="1611551"/>
                <a:ext cx="109028" cy="392417"/>
              </p14:xfrm>
            </p:contentPart>
          </mc:Choice>
          <mc:Fallback xmlns="">
            <p:pic>
              <p:nvPicPr>
                <p:cNvPr id="90" name="Ink 89">
                  <a:extLst>
                    <a:ext uri="{FF2B5EF4-FFF2-40B4-BE49-F238E27FC236}">
                      <a16:creationId xmlns:a16="http://schemas.microsoft.com/office/drawing/2014/main" id="{88CEA320-08C9-932F-0B4C-BB07A3702F47}"/>
                    </a:ext>
                  </a:extLst>
                </p:cNvPr>
                <p:cNvPicPr/>
                <p:nvPr/>
              </p:nvPicPr>
              <p:blipFill>
                <a:blip r:embed="rId17"/>
                <a:stretch>
                  <a:fillRect/>
                </a:stretch>
              </p:blipFill>
              <p:spPr>
                <a:xfrm>
                  <a:off x="1718665" y="1561878"/>
                  <a:ext cx="210856"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1" name="Ink 90">
                  <a:extLst>
                    <a:ext uri="{FF2B5EF4-FFF2-40B4-BE49-F238E27FC236}">
                      <a16:creationId xmlns:a16="http://schemas.microsoft.com/office/drawing/2014/main" id="{30950E1E-C382-87B6-EA1D-C615D136B7A6}"/>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sp>
        <p:nvSpPr>
          <p:cNvPr id="92" name="TextBox 91">
            <a:extLst>
              <a:ext uri="{FF2B5EF4-FFF2-40B4-BE49-F238E27FC236}">
                <a16:creationId xmlns:a16="http://schemas.microsoft.com/office/drawing/2014/main" id="{EA1D9029-7107-0CA8-8092-6F93471D0891}"/>
              </a:ext>
            </a:extLst>
          </p:cNvPr>
          <p:cNvSpPr txBox="1"/>
          <p:nvPr/>
        </p:nvSpPr>
        <p:spPr>
          <a:xfrm>
            <a:off x="1740585" y="4050975"/>
            <a:ext cx="1940046" cy="475771"/>
          </a:xfrm>
          <a:prstGeom prst="rect">
            <a:avLst/>
          </a:prstGeom>
          <a:noFill/>
        </p:spPr>
        <p:txBody>
          <a:bodyPr wrap="square" rtlCol="0">
            <a:spAutoFit/>
          </a:bodyPr>
          <a:lstStyle/>
          <a:p>
            <a:pPr algn="ctr"/>
            <a:r>
              <a:rPr lang="sr-Cyrl-RS" sz="1246" b="1" cap="small" dirty="0"/>
              <a:t>Усликај нову фотографију</a:t>
            </a:r>
          </a:p>
          <a:p>
            <a:pPr algn="ctr"/>
            <a:r>
              <a:rPr lang="en-US" sz="1246" cap="small" dirty="0"/>
              <a:t>Capture new image</a:t>
            </a:r>
            <a:endParaRPr lang="sr-Cyrl-RS" sz="1246" cap="small" dirty="0"/>
          </a:p>
        </p:txBody>
      </p:sp>
      <p:sp>
        <p:nvSpPr>
          <p:cNvPr id="93" name="TextBox 92">
            <a:extLst>
              <a:ext uri="{FF2B5EF4-FFF2-40B4-BE49-F238E27FC236}">
                <a16:creationId xmlns:a16="http://schemas.microsoft.com/office/drawing/2014/main" id="{A220E31D-6FE0-E8F8-E6A1-12F24D2BED89}"/>
              </a:ext>
            </a:extLst>
          </p:cNvPr>
          <p:cNvSpPr txBox="1"/>
          <p:nvPr/>
        </p:nvSpPr>
        <p:spPr>
          <a:xfrm>
            <a:off x="3828585" y="3840705"/>
            <a:ext cx="2110870" cy="475771"/>
          </a:xfrm>
          <a:prstGeom prst="rect">
            <a:avLst/>
          </a:prstGeom>
          <a:noFill/>
        </p:spPr>
        <p:txBody>
          <a:bodyPr wrap="square" rtlCol="0">
            <a:spAutoFit/>
          </a:bodyPr>
          <a:lstStyle/>
          <a:p>
            <a:pPr algn="ctr"/>
            <a:r>
              <a:rPr lang="sr-Cyrl-RS" sz="1246" b="1" cap="small" dirty="0"/>
              <a:t>Додај фотографију из албума</a:t>
            </a:r>
          </a:p>
          <a:p>
            <a:pPr algn="ctr"/>
            <a:r>
              <a:rPr lang="en-US" sz="1246" cap="small" dirty="0"/>
              <a:t>Add photo from device album</a:t>
            </a:r>
            <a:endParaRPr lang="sr-Cyrl-RS" sz="1246" cap="small" dirty="0"/>
          </a:p>
        </p:txBody>
      </p:sp>
      <p:sp>
        <p:nvSpPr>
          <p:cNvPr id="32" name="CaixaDeTexto 31">
            <a:extLst>
              <a:ext uri="{FF2B5EF4-FFF2-40B4-BE49-F238E27FC236}">
                <a16:creationId xmlns:a16="http://schemas.microsoft.com/office/drawing/2014/main" id="{3C578FB1-A02C-4358-A88E-49A3E8EFEDC0}"/>
              </a:ext>
            </a:extLst>
          </p:cNvPr>
          <p:cNvSpPr txBox="1"/>
          <p:nvPr/>
        </p:nvSpPr>
        <p:spPr>
          <a:xfrm>
            <a:off x="4132111" y="6197681"/>
            <a:ext cx="223138" cy="276999"/>
          </a:xfrm>
          <a:prstGeom prst="rect">
            <a:avLst/>
          </a:prstGeom>
          <a:noFill/>
        </p:spPr>
        <p:txBody>
          <a:bodyPr wrap="none" rtlCol="0" anchor="ctr" anchorCtr="1">
            <a:spAutoFit/>
          </a:bodyPr>
          <a:lstStyle/>
          <a:p>
            <a:pPr algn="ctr"/>
            <a:r>
              <a:rPr lang="en-US" sz="1200">
                <a:solidFill>
                  <a:srgbClr val="E71224"/>
                </a:solidFill>
              </a:rPr>
              <a:t>.</a:t>
            </a:r>
          </a:p>
        </p:txBody>
      </p:sp>
      <p:sp>
        <p:nvSpPr>
          <p:cNvPr id="18" name="Conexão reta 17">
            <a:extLst>
              <a:ext uri="{FF2B5EF4-FFF2-40B4-BE49-F238E27FC236}">
                <a16:creationId xmlns:a16="http://schemas.microsoft.com/office/drawing/2014/main" id="{13313AC1-09CC-4C1B-AFAA-AC3F8632B86C}"/>
              </a:ext>
            </a:extLst>
          </p:cNvPr>
          <p:cNvSpPr/>
          <p:nvPr/>
        </p:nvSpPr>
        <p:spPr>
          <a:xfrm>
            <a:off x="4167777" y="5655068"/>
            <a:ext cx="0" cy="0"/>
          </a:xfrm>
          <a:prstGeom prst="line">
            <a:avLst/>
          </a:prstGeom>
          <a:solidFill>
            <a:srgbClr val="E71224">
              <a:alpha val="5000"/>
            </a:srgbClr>
          </a:solidFill>
          <a:ln w="36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E71224"/>
              </a:solidFill>
            </a:endParaRPr>
          </a:p>
        </p:txBody>
      </p:sp>
      <p:grpSp>
        <p:nvGrpSpPr>
          <p:cNvPr id="104" name="Group 103">
            <a:extLst>
              <a:ext uri="{FF2B5EF4-FFF2-40B4-BE49-F238E27FC236}">
                <a16:creationId xmlns:a16="http://schemas.microsoft.com/office/drawing/2014/main" id="{7C2C237C-4C8E-2EE7-42FE-F985864E3325}"/>
              </a:ext>
            </a:extLst>
          </p:cNvPr>
          <p:cNvGrpSpPr/>
          <p:nvPr/>
        </p:nvGrpSpPr>
        <p:grpSpPr>
          <a:xfrm rot="3812283">
            <a:off x="2726386" y="3358870"/>
            <a:ext cx="1098387" cy="739817"/>
            <a:chOff x="1765775" y="-2581"/>
            <a:chExt cx="3139144" cy="2044210"/>
          </a:xfrm>
        </p:grpSpPr>
        <mc:AlternateContent xmlns:mc="http://schemas.openxmlformats.org/markup-compatibility/2006" xmlns:p14="http://schemas.microsoft.com/office/powerpoint/2010/main">
          <mc:Choice Requires="p14">
            <p:contentPart p14:bwMode="auto" r:id="rId19">
              <p14:nvContentPartPr>
                <p14:cNvPr id="105" name="Ink 104">
                  <a:extLst>
                    <a:ext uri="{FF2B5EF4-FFF2-40B4-BE49-F238E27FC236}">
                      <a16:creationId xmlns:a16="http://schemas.microsoft.com/office/drawing/2014/main" id="{7FCABBE3-9B60-4991-9BE3-0DF80CC0ABA8}"/>
                    </a:ext>
                  </a:extLst>
                </p14:cNvPr>
                <p14:cNvContentPartPr/>
                <p14:nvPr/>
              </p14:nvContentPartPr>
              <p14:xfrm>
                <a:off x="1765783" y="-2581"/>
                <a:ext cx="3139136" cy="2031750"/>
              </p14:xfrm>
            </p:contentPart>
          </mc:Choice>
          <mc:Fallback xmlns="">
            <p:pic>
              <p:nvPicPr>
                <p:cNvPr id="105" name="Ink 104">
                  <a:extLst>
                    <a:ext uri="{FF2B5EF4-FFF2-40B4-BE49-F238E27FC236}">
                      <a16:creationId xmlns:a16="http://schemas.microsoft.com/office/drawing/2014/main" id="{7FCABBE3-9B60-4991-9BE3-0DF80CC0ABA8}"/>
                    </a:ext>
                  </a:extLst>
                </p:cNvPr>
                <p:cNvPicPr/>
                <p:nvPr/>
              </p:nvPicPr>
              <p:blipFill>
                <a:blip r:embed="rId20"/>
                <a:stretch>
                  <a:fillRect/>
                </a:stretch>
              </p:blipFill>
              <p:spPr>
                <a:xfrm>
                  <a:off x="1714322" y="-52330"/>
                  <a:ext cx="3241029" cy="21302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6" name="Ink 105">
                  <a:extLst>
                    <a:ext uri="{FF2B5EF4-FFF2-40B4-BE49-F238E27FC236}">
                      <a16:creationId xmlns:a16="http://schemas.microsoft.com/office/drawing/2014/main" id="{8204886F-3F9C-35FA-C750-1982DFD30F48}"/>
                    </a:ext>
                  </a:extLst>
                </p14:cNvPr>
                <p14:cNvContentPartPr/>
                <p14:nvPr/>
              </p14:nvContentPartPr>
              <p14:xfrm>
                <a:off x="1770093" y="1611551"/>
                <a:ext cx="109028" cy="392417"/>
              </p14:xfrm>
            </p:contentPart>
          </mc:Choice>
          <mc:Fallback xmlns="">
            <p:pic>
              <p:nvPicPr>
                <p:cNvPr id="106" name="Ink 105">
                  <a:extLst>
                    <a:ext uri="{FF2B5EF4-FFF2-40B4-BE49-F238E27FC236}">
                      <a16:creationId xmlns:a16="http://schemas.microsoft.com/office/drawing/2014/main" id="{8204886F-3F9C-35FA-C750-1982DFD30F48}"/>
                    </a:ext>
                  </a:extLst>
                </p:cNvPr>
                <p:cNvPicPr/>
                <p:nvPr/>
              </p:nvPicPr>
              <p:blipFill>
                <a:blip r:embed="rId17"/>
                <a:stretch>
                  <a:fillRect/>
                </a:stretch>
              </p:blipFill>
              <p:spPr>
                <a:xfrm>
                  <a:off x="1718665" y="1561878"/>
                  <a:ext cx="210856"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7" name="Ink 106">
                  <a:extLst>
                    <a:ext uri="{FF2B5EF4-FFF2-40B4-BE49-F238E27FC236}">
                      <a16:creationId xmlns:a16="http://schemas.microsoft.com/office/drawing/2014/main" id="{FF324712-8F44-1839-07B3-41CFF91E0ADA}"/>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2" name="Group 1">
            <a:extLst>
              <a:ext uri="{FF2B5EF4-FFF2-40B4-BE49-F238E27FC236}">
                <a16:creationId xmlns:a16="http://schemas.microsoft.com/office/drawing/2014/main" id="{C462F900-1E78-9DE6-7622-FC008B54F582}"/>
              </a:ext>
            </a:extLst>
          </p:cNvPr>
          <p:cNvGrpSpPr/>
          <p:nvPr/>
        </p:nvGrpSpPr>
        <p:grpSpPr>
          <a:xfrm rot="21058899">
            <a:off x="3630326" y="1771485"/>
            <a:ext cx="738225" cy="498705"/>
            <a:chOff x="1765775" y="663643"/>
            <a:chExt cx="2109817" cy="1377986"/>
          </a:xfrm>
        </p:grpSpPr>
        <mc:AlternateContent xmlns:mc="http://schemas.openxmlformats.org/markup-compatibility/2006" xmlns:p14="http://schemas.microsoft.com/office/powerpoint/2010/main">
          <mc:Choice Requires="p14">
            <p:contentPart p14:bwMode="auto" r:id="rId23">
              <p14:nvContentPartPr>
                <p14:cNvPr id="3" name="Ink 2">
                  <a:extLst>
                    <a:ext uri="{FF2B5EF4-FFF2-40B4-BE49-F238E27FC236}">
                      <a16:creationId xmlns:a16="http://schemas.microsoft.com/office/drawing/2014/main" id="{7B57C895-230A-EF7E-ED7B-EA0C559E6185}"/>
                    </a:ext>
                  </a:extLst>
                </p14:cNvPr>
                <p14:cNvContentPartPr/>
                <p14:nvPr/>
              </p14:nvContentPartPr>
              <p14:xfrm>
                <a:off x="1765783" y="663643"/>
                <a:ext cx="2109809" cy="1365532"/>
              </p14:xfrm>
            </p:contentPart>
          </mc:Choice>
          <mc:Fallback xmlns="">
            <p:pic>
              <p:nvPicPr>
                <p:cNvPr id="55" name="Ink 54">
                  <a:extLst>
                    <a:ext uri="{FF2B5EF4-FFF2-40B4-BE49-F238E27FC236}">
                      <a16:creationId xmlns:a16="http://schemas.microsoft.com/office/drawing/2014/main" id="{0F08620F-B6A8-E3A1-3063-6E259DD9FA07}"/>
                    </a:ext>
                  </a:extLst>
                </p:cNvPr>
                <p:cNvPicPr/>
                <p:nvPr/>
              </p:nvPicPr>
              <p:blipFill>
                <a:blip r:embed="rId50"/>
                <a:stretch>
                  <a:fillRect/>
                </a:stretch>
              </p:blipFill>
              <p:spPr>
                <a:xfrm>
                  <a:off x="1714374" y="613915"/>
                  <a:ext cx="2211598" cy="1463994"/>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 name="Ink 3">
                  <a:extLst>
                    <a:ext uri="{FF2B5EF4-FFF2-40B4-BE49-F238E27FC236}">
                      <a16:creationId xmlns:a16="http://schemas.microsoft.com/office/drawing/2014/main" id="{B4D38906-B44E-24A3-D4BF-5318DA20FC4E}"/>
                    </a:ext>
                  </a:extLst>
                </p14:cNvPr>
                <p14:cNvContentPartPr/>
                <p14:nvPr/>
              </p14:nvContentPartPr>
              <p14:xfrm>
                <a:off x="1770094" y="1611550"/>
                <a:ext cx="109029" cy="392417"/>
              </p14:xfrm>
            </p:contentPart>
          </mc:Choice>
          <mc:Fallback xmlns="">
            <p:pic>
              <p:nvPicPr>
                <p:cNvPr id="49" name="Ink 48">
                  <a:extLst>
                    <a:ext uri="{FF2B5EF4-FFF2-40B4-BE49-F238E27FC236}">
                      <a16:creationId xmlns:a16="http://schemas.microsoft.com/office/drawing/2014/main" id="{70AE37BF-246E-8316-BD60-6979F0732C94}"/>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 name="Ink 4">
                  <a:extLst>
                    <a:ext uri="{FF2B5EF4-FFF2-40B4-BE49-F238E27FC236}">
                      <a16:creationId xmlns:a16="http://schemas.microsoft.com/office/drawing/2014/main" id="{F603C207-2DC3-AB65-A5F1-A79F58942C4C}"/>
                    </a:ext>
                  </a:extLst>
                </p14:cNvPr>
                <p14:cNvContentPartPr/>
                <p14:nvPr/>
              </p14:nvContentPartPr>
              <p14:xfrm>
                <a:off x="1765775" y="2041269"/>
                <a:ext cx="424801" cy="360"/>
              </p14:xfrm>
            </p:contentPart>
          </mc:Choice>
          <mc:Fallback xmlns="">
            <p:pic>
              <p:nvPicPr>
                <p:cNvPr id="50" name="Ink 49">
                  <a:extLst>
                    <a:ext uri="{FF2B5EF4-FFF2-40B4-BE49-F238E27FC236}">
                      <a16:creationId xmlns:a16="http://schemas.microsoft.com/office/drawing/2014/main" id="{AA0AE366-5275-08DF-51A8-E4F6215B8C37}"/>
                    </a:ext>
                  </a:extLst>
                </p:cNvPr>
                <p:cNvPicPr/>
                <p:nvPr/>
              </p:nvPicPr>
              <p:blipFill>
                <a:blip r:embed="rId10"/>
                <a:stretch>
                  <a:fillRect/>
                </a:stretch>
              </p:blipFill>
              <p:spPr>
                <a:xfrm>
                  <a:off x="1714471" y="2023269"/>
                  <a:ext cx="526384" cy="36000"/>
                </a:xfrm>
                <a:prstGeom prst="rect">
                  <a:avLst/>
                </a:prstGeom>
              </p:spPr>
            </p:pic>
          </mc:Fallback>
        </mc:AlternateContent>
      </p:grpSp>
      <p:sp>
        <p:nvSpPr>
          <p:cNvPr id="6" name="TextBox 5">
            <a:extLst>
              <a:ext uri="{FF2B5EF4-FFF2-40B4-BE49-F238E27FC236}">
                <a16:creationId xmlns:a16="http://schemas.microsoft.com/office/drawing/2014/main" id="{6A2A6969-DE44-B429-AD71-7B8FFF383F59}"/>
              </a:ext>
            </a:extLst>
          </p:cNvPr>
          <p:cNvSpPr txBox="1"/>
          <p:nvPr/>
        </p:nvSpPr>
        <p:spPr>
          <a:xfrm>
            <a:off x="3695292" y="851939"/>
            <a:ext cx="2536609" cy="859210"/>
          </a:xfrm>
          <a:prstGeom prst="rect">
            <a:avLst/>
          </a:prstGeom>
          <a:noFill/>
        </p:spPr>
        <p:txBody>
          <a:bodyPr wrap="square" rtlCol="0">
            <a:spAutoFit/>
          </a:bodyPr>
          <a:lstStyle/>
          <a:p>
            <a:pPr algn="ctr"/>
            <a:r>
              <a:rPr lang="sr-Cyrl-RS" sz="1246" b="1" cap="small" dirty="0"/>
              <a:t>Прегледај или уклони уносе</a:t>
            </a:r>
            <a:r>
              <a:rPr lang="en-US" sz="1246" b="1" cap="small" dirty="0"/>
              <a:t> </a:t>
            </a:r>
            <a:r>
              <a:rPr lang="sr-Cyrl-RS" sz="1246" b="1" cap="small" dirty="0"/>
              <a:t>претходних панела</a:t>
            </a:r>
          </a:p>
          <a:p>
            <a:pPr algn="ctr"/>
            <a:r>
              <a:rPr lang="en-US" sz="1246" cap="small" dirty="0"/>
              <a:t>Review or remove entries</a:t>
            </a:r>
            <a:r>
              <a:rPr lang="sr-Cyrl-RS" sz="1246" cap="small" dirty="0"/>
              <a:t> </a:t>
            </a:r>
            <a:r>
              <a:rPr lang="en-US" sz="1246" cap="small" dirty="0"/>
              <a:t>from the</a:t>
            </a:r>
          </a:p>
          <a:p>
            <a:pPr algn="ctr"/>
            <a:r>
              <a:rPr lang="en-US" sz="1246" cap="small" dirty="0"/>
              <a:t>previous panels</a:t>
            </a:r>
            <a:endParaRPr lang="sr-Cyrl-RS" sz="1246" cap="small" dirty="0"/>
          </a:p>
        </p:txBody>
      </p:sp>
      <p:grpSp>
        <p:nvGrpSpPr>
          <p:cNvPr id="7" name="Group 6">
            <a:extLst>
              <a:ext uri="{FF2B5EF4-FFF2-40B4-BE49-F238E27FC236}">
                <a16:creationId xmlns:a16="http://schemas.microsoft.com/office/drawing/2014/main" id="{6CBCFA6F-4300-4CB0-EE62-A45B5533BADB}"/>
              </a:ext>
            </a:extLst>
          </p:cNvPr>
          <p:cNvGrpSpPr/>
          <p:nvPr/>
        </p:nvGrpSpPr>
        <p:grpSpPr>
          <a:xfrm rot="2918475">
            <a:off x="7817404" y="3213646"/>
            <a:ext cx="498228" cy="338044"/>
            <a:chOff x="1765775" y="1107570"/>
            <a:chExt cx="1423915" cy="934059"/>
          </a:xfrm>
        </p:grpSpPr>
        <mc:AlternateContent xmlns:mc="http://schemas.openxmlformats.org/markup-compatibility/2006" xmlns:p14="http://schemas.microsoft.com/office/powerpoint/2010/main">
          <mc:Choice Requires="p14">
            <p:contentPart p14:bwMode="auto" r:id="rId53">
              <p14:nvContentPartPr>
                <p14:cNvPr id="8" name="Ink 7">
                  <a:extLst>
                    <a:ext uri="{FF2B5EF4-FFF2-40B4-BE49-F238E27FC236}">
                      <a16:creationId xmlns:a16="http://schemas.microsoft.com/office/drawing/2014/main" id="{78D5DEEB-3CE9-C541-8790-4F7CD506DC1F}"/>
                    </a:ext>
                  </a:extLst>
                </p14:cNvPr>
                <p14:cNvContentPartPr/>
                <p14:nvPr/>
              </p14:nvContentPartPr>
              <p14:xfrm>
                <a:off x="1765781" y="1107570"/>
                <a:ext cx="1423909" cy="921600"/>
              </p14:xfrm>
            </p:contentPart>
          </mc:Choice>
          <mc:Fallback xmlns="">
            <p:pic>
              <p:nvPicPr>
                <p:cNvPr id="89" name="Ink 88">
                  <a:extLst>
                    <a:ext uri="{FF2B5EF4-FFF2-40B4-BE49-F238E27FC236}">
                      <a16:creationId xmlns:a16="http://schemas.microsoft.com/office/drawing/2014/main" id="{DF7E2132-2AEB-C8CF-DFFE-604F0D00A8C8}"/>
                    </a:ext>
                  </a:extLst>
                </p:cNvPr>
                <p:cNvPicPr/>
                <p:nvPr/>
              </p:nvPicPr>
              <p:blipFill>
                <a:blip r:embed="rId15"/>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9" name="Ink 8">
                  <a:extLst>
                    <a:ext uri="{FF2B5EF4-FFF2-40B4-BE49-F238E27FC236}">
                      <a16:creationId xmlns:a16="http://schemas.microsoft.com/office/drawing/2014/main" id="{D71E404D-0883-1C61-C8D1-D8D22D386020}"/>
                    </a:ext>
                  </a:extLst>
                </p14:cNvPr>
                <p14:cNvContentPartPr/>
                <p14:nvPr/>
              </p14:nvContentPartPr>
              <p14:xfrm>
                <a:off x="1770093" y="1611551"/>
                <a:ext cx="109028" cy="392417"/>
              </p14:xfrm>
            </p:contentPart>
          </mc:Choice>
          <mc:Fallback xmlns="">
            <p:pic>
              <p:nvPicPr>
                <p:cNvPr id="90" name="Ink 89">
                  <a:extLst>
                    <a:ext uri="{FF2B5EF4-FFF2-40B4-BE49-F238E27FC236}">
                      <a16:creationId xmlns:a16="http://schemas.microsoft.com/office/drawing/2014/main" id="{88CEA320-08C9-932F-0B4C-BB07A3702F47}"/>
                    </a:ext>
                  </a:extLst>
                </p:cNvPr>
                <p:cNvPicPr/>
                <p:nvPr/>
              </p:nvPicPr>
              <p:blipFill>
                <a:blip r:embed="rId17"/>
                <a:stretch>
                  <a:fillRect/>
                </a:stretch>
              </p:blipFill>
              <p:spPr>
                <a:xfrm>
                  <a:off x="1718665" y="1561878"/>
                  <a:ext cx="210856"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0" name="Ink 9">
                  <a:extLst>
                    <a:ext uri="{FF2B5EF4-FFF2-40B4-BE49-F238E27FC236}">
                      <a16:creationId xmlns:a16="http://schemas.microsoft.com/office/drawing/2014/main" id="{EEA361DC-ABAB-AECE-D0FF-331D34519903}"/>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11" name="Group 10">
            <a:extLst>
              <a:ext uri="{FF2B5EF4-FFF2-40B4-BE49-F238E27FC236}">
                <a16:creationId xmlns:a16="http://schemas.microsoft.com/office/drawing/2014/main" id="{38B44D96-126E-57E8-A647-EDE70622C6E6}"/>
              </a:ext>
            </a:extLst>
          </p:cNvPr>
          <p:cNvGrpSpPr/>
          <p:nvPr/>
        </p:nvGrpSpPr>
        <p:grpSpPr>
          <a:xfrm rot="2918475">
            <a:off x="7933755" y="4208235"/>
            <a:ext cx="498228" cy="338044"/>
            <a:chOff x="1765775" y="1107570"/>
            <a:chExt cx="1423915" cy="934059"/>
          </a:xfrm>
        </p:grpSpPr>
        <mc:AlternateContent xmlns:mc="http://schemas.openxmlformats.org/markup-compatibility/2006" xmlns:p14="http://schemas.microsoft.com/office/powerpoint/2010/main">
          <mc:Choice Requires="p14">
            <p:contentPart p14:bwMode="auto" r:id="rId56">
              <p14:nvContentPartPr>
                <p14:cNvPr id="12" name="Ink 11">
                  <a:extLst>
                    <a:ext uri="{FF2B5EF4-FFF2-40B4-BE49-F238E27FC236}">
                      <a16:creationId xmlns:a16="http://schemas.microsoft.com/office/drawing/2014/main" id="{D6B464A6-2A34-2CFF-A1E6-5906E246A30B}"/>
                    </a:ext>
                  </a:extLst>
                </p14:cNvPr>
                <p14:cNvContentPartPr/>
                <p14:nvPr/>
              </p14:nvContentPartPr>
              <p14:xfrm>
                <a:off x="1765781" y="1107570"/>
                <a:ext cx="1423909" cy="921600"/>
              </p14:xfrm>
            </p:contentPart>
          </mc:Choice>
          <mc:Fallback xmlns="">
            <p:pic>
              <p:nvPicPr>
                <p:cNvPr id="89" name="Ink 88">
                  <a:extLst>
                    <a:ext uri="{FF2B5EF4-FFF2-40B4-BE49-F238E27FC236}">
                      <a16:creationId xmlns:a16="http://schemas.microsoft.com/office/drawing/2014/main" id="{DF7E2132-2AEB-C8CF-DFFE-604F0D00A8C8}"/>
                    </a:ext>
                  </a:extLst>
                </p:cNvPr>
                <p:cNvPicPr/>
                <p:nvPr/>
              </p:nvPicPr>
              <p:blipFill>
                <a:blip r:embed="rId15"/>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3" name="Ink 12">
                  <a:extLst>
                    <a:ext uri="{FF2B5EF4-FFF2-40B4-BE49-F238E27FC236}">
                      <a16:creationId xmlns:a16="http://schemas.microsoft.com/office/drawing/2014/main" id="{F3115C78-DBE9-3698-DEE0-2F87EE9F435C}"/>
                    </a:ext>
                  </a:extLst>
                </p14:cNvPr>
                <p14:cNvContentPartPr/>
                <p14:nvPr/>
              </p14:nvContentPartPr>
              <p14:xfrm>
                <a:off x="1770093" y="1611551"/>
                <a:ext cx="109028" cy="392417"/>
              </p14:xfrm>
            </p:contentPart>
          </mc:Choice>
          <mc:Fallback xmlns="">
            <p:pic>
              <p:nvPicPr>
                <p:cNvPr id="90" name="Ink 89">
                  <a:extLst>
                    <a:ext uri="{FF2B5EF4-FFF2-40B4-BE49-F238E27FC236}">
                      <a16:creationId xmlns:a16="http://schemas.microsoft.com/office/drawing/2014/main" id="{88CEA320-08C9-932F-0B4C-BB07A3702F47}"/>
                    </a:ext>
                  </a:extLst>
                </p:cNvPr>
                <p:cNvPicPr/>
                <p:nvPr/>
              </p:nvPicPr>
              <p:blipFill>
                <a:blip r:embed="rId17"/>
                <a:stretch>
                  <a:fillRect/>
                </a:stretch>
              </p:blipFill>
              <p:spPr>
                <a:xfrm>
                  <a:off x="1718665" y="1561878"/>
                  <a:ext cx="210856"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4" name="Ink 13">
                  <a:extLst>
                    <a:ext uri="{FF2B5EF4-FFF2-40B4-BE49-F238E27FC236}">
                      <a16:creationId xmlns:a16="http://schemas.microsoft.com/office/drawing/2014/main" id="{6BDFD8DA-C71E-0B0C-AE6B-3781BD369DD2}"/>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5" name="TextBox 14">
            <a:extLst>
              <a:ext uri="{FF2B5EF4-FFF2-40B4-BE49-F238E27FC236}">
                <a16:creationId xmlns:a16="http://schemas.microsoft.com/office/drawing/2014/main" id="{87D2F52D-3C48-8074-5112-647B1709C6A8}"/>
              </a:ext>
            </a:extLst>
          </p:cNvPr>
          <p:cNvSpPr txBox="1"/>
          <p:nvPr/>
        </p:nvSpPr>
        <p:spPr>
          <a:xfrm>
            <a:off x="8201338" y="3191114"/>
            <a:ext cx="1743953" cy="475771"/>
          </a:xfrm>
          <a:prstGeom prst="rect">
            <a:avLst/>
          </a:prstGeom>
          <a:noFill/>
        </p:spPr>
        <p:txBody>
          <a:bodyPr wrap="square" rtlCol="0">
            <a:spAutoFit/>
          </a:bodyPr>
          <a:lstStyle/>
          <a:p>
            <a:pPr algn="ctr"/>
            <a:r>
              <a:rPr lang="sr-Cyrl-RS" sz="1246" b="1" cap="small" dirty="0"/>
              <a:t>Преглед фотографије</a:t>
            </a:r>
          </a:p>
          <a:p>
            <a:pPr algn="ctr"/>
            <a:r>
              <a:rPr lang="en-US" sz="1246" cap="small" dirty="0"/>
              <a:t>Review the photo</a:t>
            </a:r>
            <a:endParaRPr lang="sr-Cyrl-RS" sz="1246" cap="small" dirty="0"/>
          </a:p>
        </p:txBody>
      </p:sp>
      <p:sp>
        <p:nvSpPr>
          <p:cNvPr id="16" name="TextBox 15">
            <a:extLst>
              <a:ext uri="{FF2B5EF4-FFF2-40B4-BE49-F238E27FC236}">
                <a16:creationId xmlns:a16="http://schemas.microsoft.com/office/drawing/2014/main" id="{5B54BABC-623D-7C02-506E-8682D89C5AE5}"/>
              </a:ext>
            </a:extLst>
          </p:cNvPr>
          <p:cNvSpPr txBox="1"/>
          <p:nvPr/>
        </p:nvSpPr>
        <p:spPr>
          <a:xfrm>
            <a:off x="8384897" y="4197174"/>
            <a:ext cx="1521103" cy="475771"/>
          </a:xfrm>
          <a:prstGeom prst="rect">
            <a:avLst/>
          </a:prstGeom>
          <a:noFill/>
        </p:spPr>
        <p:txBody>
          <a:bodyPr wrap="square" rtlCol="0">
            <a:spAutoFit/>
          </a:bodyPr>
          <a:lstStyle/>
          <a:p>
            <a:pPr algn="ctr"/>
            <a:r>
              <a:rPr lang="sr-Cyrl-RS" sz="1246" b="1" cap="small" dirty="0"/>
              <a:t>Сачувај опсервацију</a:t>
            </a:r>
            <a:endParaRPr lang="sr-Cyrl-RS" sz="1246" cap="small" dirty="0"/>
          </a:p>
          <a:p>
            <a:pPr algn="ctr"/>
            <a:r>
              <a:rPr lang="en-US" sz="1246" cap="small" dirty="0"/>
              <a:t>Save observation</a:t>
            </a:r>
            <a:endParaRPr lang="sr-Cyrl-RS" sz="1246" cap="small" dirty="0"/>
          </a:p>
        </p:txBody>
      </p:sp>
    </p:spTree>
    <p:extLst>
      <p:ext uri="{BB962C8B-B14F-4D97-AF65-F5344CB8AC3E}">
        <p14:creationId xmlns:p14="http://schemas.microsoft.com/office/powerpoint/2010/main" val="234647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35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D27D810-50E9-3358-7459-5357B86A32BD}"/>
              </a:ext>
            </a:extLst>
          </p:cNvPr>
          <p:cNvSpPr txBox="1">
            <a:spLocks/>
          </p:cNvSpPr>
          <p:nvPr/>
        </p:nvSpPr>
        <p:spPr>
          <a:xfrm>
            <a:off x="149816" y="375602"/>
            <a:ext cx="4266694" cy="453481"/>
          </a:xfrm>
          <a:prstGeom prst="rect">
            <a:avLst/>
          </a:prstGeom>
        </p:spPr>
        <p:txBody>
          <a:bodyPr vert="horz" lIns="91440" tIns="45720" rIns="91440" bIns="45720" rtlCol="0" anchor="ctr">
            <a:normAutofit/>
          </a:bodyPr>
          <a:lstStyle>
            <a:lvl1pPr algn="l" defTabSz="914400" rtl="0" eaLnBrk="1" latinLnBrk="0" hangingPunct="1">
              <a:lnSpc>
                <a:spcPts val="4400"/>
              </a:lnSpc>
              <a:spcBef>
                <a:spcPct val="0"/>
              </a:spcBef>
              <a:buNone/>
              <a:defRPr lang="en-AU" sz="4000" kern="1200">
                <a:solidFill>
                  <a:schemeClr val="tx1"/>
                </a:solidFill>
                <a:latin typeface="+mj-lt"/>
                <a:ea typeface="+mj-ea"/>
                <a:cs typeface="Times New Roman" panose="02020603050405020304" pitchFamily="18" charset="0"/>
              </a:defRPr>
            </a:lvl1pPr>
          </a:lstStyle>
          <a:p>
            <a:pPr defTabSz="457200">
              <a:lnSpc>
                <a:spcPct val="90000"/>
              </a:lnSpc>
              <a:spcAft>
                <a:spcPts val="600"/>
              </a:spcAft>
            </a:pPr>
            <a:r>
              <a:rPr lang="ru-RU" sz="2000" b="1" cap="all" dirty="0">
                <a:latin typeface="+mn-lt"/>
                <a:ea typeface="+mn-ea"/>
                <a:cs typeface="+mn-cs"/>
              </a:rPr>
              <a:t>Препоруке за рад на терену</a:t>
            </a:r>
          </a:p>
        </p:txBody>
      </p:sp>
      <p:sp>
        <p:nvSpPr>
          <p:cNvPr id="19" name="TextBox 18">
            <a:extLst>
              <a:ext uri="{FF2B5EF4-FFF2-40B4-BE49-F238E27FC236}">
                <a16:creationId xmlns:a16="http://schemas.microsoft.com/office/drawing/2014/main" id="{582871C7-5DBC-371E-4125-6D64D61F1F8A}"/>
              </a:ext>
            </a:extLst>
          </p:cNvPr>
          <p:cNvSpPr txBox="1"/>
          <p:nvPr/>
        </p:nvSpPr>
        <p:spPr>
          <a:xfrm>
            <a:off x="315278" y="908593"/>
            <a:ext cx="5641386" cy="2043613"/>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ru-RU" sz="1300" cap="small" dirty="0"/>
              <a:t>Приликом рада на терену, пожељно је имати интернет конекцију…</a:t>
            </a:r>
          </a:p>
          <a:p>
            <a:pPr indent="-228600">
              <a:lnSpc>
                <a:spcPct val="90000"/>
              </a:lnSpc>
              <a:spcAft>
                <a:spcPts val="600"/>
              </a:spcAft>
              <a:buFont typeface="Arial" panose="020B0604020202020204" pitchFamily="34" charset="0"/>
              <a:buChar char="•"/>
            </a:pPr>
            <a:r>
              <a:rPr lang="ru-RU" sz="1300" cap="small" dirty="0"/>
              <a:t>Пожељно је укључити </a:t>
            </a:r>
            <a:r>
              <a:rPr lang="en-US" sz="1300" cap="small" dirty="0"/>
              <a:t>GPS</a:t>
            </a:r>
            <a:r>
              <a:rPr lang="ru-RU" sz="1300" cap="small" dirty="0"/>
              <a:t> лоцирање…</a:t>
            </a:r>
          </a:p>
          <a:p>
            <a:pPr indent="-228600">
              <a:lnSpc>
                <a:spcPct val="90000"/>
              </a:lnSpc>
              <a:spcAft>
                <a:spcPts val="600"/>
              </a:spcAft>
              <a:buFont typeface="Arial" panose="020B0604020202020204" pitchFamily="34" charset="0"/>
              <a:buChar char="•"/>
            </a:pPr>
            <a:r>
              <a:rPr lang="ru-RU" sz="1300" cap="small" dirty="0"/>
              <a:t>Препоручује се прављење најмање 3-4 фотографије по опсервацији…</a:t>
            </a:r>
          </a:p>
          <a:p>
            <a:pPr indent="-228600">
              <a:lnSpc>
                <a:spcPct val="90000"/>
              </a:lnSpc>
              <a:spcAft>
                <a:spcPts val="600"/>
              </a:spcAft>
              <a:buFont typeface="Arial" panose="020B0604020202020204" pitchFamily="34" charset="0"/>
              <a:buChar char="•"/>
            </a:pPr>
            <a:r>
              <a:rPr lang="ru-RU" sz="1300" cap="small" dirty="0"/>
              <a:t>Све док су опсервације само снимљене на уређају али не и експортоване,</a:t>
            </a:r>
            <a:r>
              <a:rPr lang="en-US" sz="1300" cap="small" dirty="0"/>
              <a:t> 	</a:t>
            </a:r>
            <a:r>
              <a:rPr lang="ru-RU" sz="1300" cap="small" dirty="0"/>
              <a:t>могуће је</a:t>
            </a:r>
            <a:r>
              <a:rPr lang="en-US" sz="1300" cap="small" dirty="0"/>
              <a:t> </a:t>
            </a:r>
            <a:r>
              <a:rPr lang="ru-RU" sz="1300" cap="small" dirty="0"/>
              <a:t>уносити измене (нпр. накнадно у бази)…</a:t>
            </a:r>
          </a:p>
          <a:p>
            <a:pPr indent="-228600">
              <a:lnSpc>
                <a:spcPct val="90000"/>
              </a:lnSpc>
              <a:spcAft>
                <a:spcPts val="600"/>
              </a:spcAft>
              <a:buFont typeface="Arial" panose="020B0604020202020204" pitchFamily="34" charset="0"/>
              <a:buChar char="•"/>
            </a:pPr>
            <a:r>
              <a:rPr lang="ru-RU" sz="1300" cap="small" dirty="0"/>
              <a:t>Тим треба да чини најмање две особе…</a:t>
            </a:r>
          </a:p>
          <a:p>
            <a:pPr indent="-228600">
              <a:lnSpc>
                <a:spcPct val="90000"/>
              </a:lnSpc>
              <a:spcAft>
                <a:spcPts val="600"/>
              </a:spcAft>
              <a:buFont typeface="Arial" panose="020B0604020202020204" pitchFamily="34" charset="0"/>
              <a:buChar char="•"/>
            </a:pPr>
            <a:r>
              <a:rPr lang="ru-RU" sz="1300" cap="small" dirty="0"/>
              <a:t>Пожељно је унети што више података у зависности од ситуације </a:t>
            </a:r>
            <a:br>
              <a:rPr lang="en-US" sz="1300" cap="small" dirty="0"/>
            </a:br>
            <a:r>
              <a:rPr lang="en-US" sz="1300" cap="small" dirty="0"/>
              <a:t>	</a:t>
            </a:r>
            <a:r>
              <a:rPr lang="ru-RU" sz="1300" cap="small" dirty="0"/>
              <a:t>на терену….</a:t>
            </a:r>
            <a:endParaRPr lang="en-US" sz="1300" cap="small" dirty="0"/>
          </a:p>
          <a:p>
            <a:pPr indent="-228600">
              <a:lnSpc>
                <a:spcPct val="90000"/>
              </a:lnSpc>
              <a:spcAft>
                <a:spcPts val="600"/>
              </a:spcAft>
              <a:buFont typeface="Arial" panose="020B0604020202020204" pitchFamily="34" charset="0"/>
              <a:buChar char="•"/>
            </a:pPr>
            <a:r>
              <a:rPr lang="sr-Cyrl-RS" sz="1300" cap="small" dirty="0"/>
              <a:t>Обавезно проверити да ли су извезене све </a:t>
            </a:r>
            <a:r>
              <a:rPr lang="sr-Cyrl-RS" sz="1300" cap="small" dirty="0" err="1"/>
              <a:t>оспервације</a:t>
            </a:r>
            <a:r>
              <a:rPr lang="sr-Cyrl-RS" sz="1300" cap="small" dirty="0"/>
              <a:t> уређаја на сервер</a:t>
            </a:r>
          </a:p>
        </p:txBody>
      </p:sp>
      <p:pic>
        <p:nvPicPr>
          <p:cNvPr id="22" name="Picture 21" descr="A person wearing a blue shirt and a hard hat&#10;&#10;Description automatically generated">
            <a:extLst>
              <a:ext uri="{FF2B5EF4-FFF2-40B4-BE49-F238E27FC236}">
                <a16:creationId xmlns:a16="http://schemas.microsoft.com/office/drawing/2014/main" id="{EC1F4DE3-3B25-9772-137B-F9429A8CAF0E}"/>
              </a:ext>
            </a:extLst>
          </p:cNvPr>
          <p:cNvPicPr>
            <a:picLocks noChangeAspect="1"/>
          </p:cNvPicPr>
          <p:nvPr/>
        </p:nvPicPr>
        <p:blipFill rotWithShape="1">
          <a:blip r:embed="rId2"/>
          <a:srcRect l="3593" r="4363"/>
          <a:stretch/>
        </p:blipFill>
        <p:spPr>
          <a:xfrm>
            <a:off x="5061237" y="10"/>
            <a:ext cx="484476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3" name="Title 1">
            <a:extLst>
              <a:ext uri="{FF2B5EF4-FFF2-40B4-BE49-F238E27FC236}">
                <a16:creationId xmlns:a16="http://schemas.microsoft.com/office/drawing/2014/main" id="{F0B64B19-C82A-EE9A-139C-AD4F93D4BF89}"/>
              </a:ext>
            </a:extLst>
          </p:cNvPr>
          <p:cNvSpPr txBox="1">
            <a:spLocks/>
          </p:cNvSpPr>
          <p:nvPr/>
        </p:nvSpPr>
        <p:spPr>
          <a:xfrm>
            <a:off x="149816" y="3487149"/>
            <a:ext cx="4266694" cy="453481"/>
          </a:xfrm>
          <a:prstGeom prst="rect">
            <a:avLst/>
          </a:prstGeom>
        </p:spPr>
        <p:txBody>
          <a:bodyPr vert="horz" lIns="91440" tIns="45720" rIns="91440" bIns="45720" rtlCol="0" anchor="ctr">
            <a:normAutofit/>
          </a:bodyPr>
          <a:lstStyle>
            <a:lvl1pPr algn="l" defTabSz="914400" rtl="0" eaLnBrk="1" latinLnBrk="0" hangingPunct="1">
              <a:lnSpc>
                <a:spcPts val="4400"/>
              </a:lnSpc>
              <a:spcBef>
                <a:spcPct val="0"/>
              </a:spcBef>
              <a:buNone/>
              <a:defRPr lang="en-AU" sz="4000" kern="1200">
                <a:solidFill>
                  <a:schemeClr val="tx1"/>
                </a:solidFill>
                <a:latin typeface="+mj-lt"/>
                <a:ea typeface="+mj-ea"/>
                <a:cs typeface="Times New Roman" panose="02020603050405020304" pitchFamily="18" charset="0"/>
              </a:defRPr>
            </a:lvl1pPr>
          </a:lstStyle>
          <a:p>
            <a:pPr defTabSz="457200">
              <a:lnSpc>
                <a:spcPct val="90000"/>
              </a:lnSpc>
              <a:spcAft>
                <a:spcPts val="600"/>
              </a:spcAft>
            </a:pPr>
            <a:r>
              <a:rPr lang="en-US" sz="2000" b="1" cap="all" dirty="0">
                <a:latin typeface="+mn-lt"/>
                <a:ea typeface="+mn-ea"/>
                <a:cs typeface="+mn-cs"/>
              </a:rPr>
              <a:t>Fieldwork recommendations</a:t>
            </a:r>
            <a:endParaRPr lang="ru-RU" sz="2000" b="1" cap="all" dirty="0">
              <a:latin typeface="+mn-lt"/>
              <a:ea typeface="+mn-ea"/>
              <a:cs typeface="+mn-cs"/>
            </a:endParaRPr>
          </a:p>
        </p:txBody>
      </p:sp>
      <p:sp>
        <p:nvSpPr>
          <p:cNvPr id="26" name="TextBox 25">
            <a:extLst>
              <a:ext uri="{FF2B5EF4-FFF2-40B4-BE49-F238E27FC236}">
                <a16:creationId xmlns:a16="http://schemas.microsoft.com/office/drawing/2014/main" id="{5C0619F3-64B8-6DF0-0E7B-35C38678FC67}"/>
              </a:ext>
            </a:extLst>
          </p:cNvPr>
          <p:cNvSpPr txBox="1"/>
          <p:nvPr/>
        </p:nvSpPr>
        <p:spPr>
          <a:xfrm>
            <a:off x="149816" y="4009707"/>
            <a:ext cx="5641386" cy="2043613"/>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1300" cap="small" dirty="0"/>
              <a:t>When working in the field, it is highly recommended to have an internet </a:t>
            </a:r>
            <a:br>
              <a:rPr lang="en-US" sz="1300" cap="small" dirty="0"/>
            </a:br>
            <a:r>
              <a:rPr lang="en-US" sz="1300" cap="small" dirty="0"/>
              <a:t>	connection (if available)...</a:t>
            </a:r>
          </a:p>
          <a:p>
            <a:pPr indent="-228600">
              <a:lnSpc>
                <a:spcPct val="90000"/>
              </a:lnSpc>
              <a:spcAft>
                <a:spcPts val="600"/>
              </a:spcAft>
              <a:buFont typeface="Arial" panose="020B0604020202020204" pitchFamily="34" charset="0"/>
              <a:buChar char="•"/>
            </a:pPr>
            <a:r>
              <a:rPr lang="en-US" sz="1300" cap="small" dirty="0"/>
              <a:t>Turn on device location…</a:t>
            </a:r>
          </a:p>
          <a:p>
            <a:pPr indent="-228600">
              <a:lnSpc>
                <a:spcPct val="90000"/>
              </a:lnSpc>
              <a:spcAft>
                <a:spcPts val="600"/>
              </a:spcAft>
              <a:buFont typeface="Arial" panose="020B0604020202020204" pitchFamily="34" charset="0"/>
              <a:buChar char="•"/>
            </a:pPr>
            <a:r>
              <a:rPr lang="en-US" sz="1300" cap="small" dirty="0"/>
              <a:t>It is recommended to take at least 3-4 photos per observation...</a:t>
            </a:r>
          </a:p>
          <a:p>
            <a:pPr indent="-228600">
              <a:lnSpc>
                <a:spcPct val="90000"/>
              </a:lnSpc>
              <a:spcAft>
                <a:spcPts val="600"/>
              </a:spcAft>
              <a:buFont typeface="Arial" panose="020B0604020202020204" pitchFamily="34" charset="0"/>
              <a:buChar char="•"/>
            </a:pPr>
            <a:r>
              <a:rPr lang="en-US" sz="1300" cap="small" dirty="0"/>
              <a:t>As long as the observations are only recorded on the device and not </a:t>
            </a:r>
            <a:br>
              <a:rPr lang="en-US" sz="1300" cap="small" dirty="0"/>
            </a:br>
            <a:r>
              <a:rPr lang="en-US" sz="1300" cap="small" dirty="0"/>
              <a:t>	exported, it is possible to make changes (e.g. later in the base camp)...</a:t>
            </a:r>
          </a:p>
          <a:p>
            <a:pPr indent="-228600">
              <a:lnSpc>
                <a:spcPct val="90000"/>
              </a:lnSpc>
              <a:spcAft>
                <a:spcPts val="600"/>
              </a:spcAft>
              <a:buFont typeface="Arial" panose="020B0604020202020204" pitchFamily="34" charset="0"/>
              <a:buChar char="•"/>
            </a:pPr>
            <a:r>
              <a:rPr lang="en-US" sz="1300" cap="small" dirty="0"/>
              <a:t>The team should consist of at least two field experts…</a:t>
            </a:r>
          </a:p>
          <a:p>
            <a:pPr indent="-228600">
              <a:lnSpc>
                <a:spcPct val="90000"/>
              </a:lnSpc>
              <a:spcAft>
                <a:spcPts val="600"/>
              </a:spcAft>
              <a:buFont typeface="Arial" panose="020B0604020202020204" pitchFamily="34" charset="0"/>
              <a:buChar char="•"/>
            </a:pPr>
            <a:r>
              <a:rPr lang="en-US" sz="1300" cap="small" dirty="0"/>
              <a:t>It is desirable to enter as much data as possible depending on the situation on the field....</a:t>
            </a:r>
            <a:endParaRPr lang="sr-Cyrl-RS" sz="1300" cap="small" dirty="0"/>
          </a:p>
          <a:p>
            <a:pPr indent="-228600">
              <a:lnSpc>
                <a:spcPct val="90000"/>
              </a:lnSpc>
              <a:spcAft>
                <a:spcPts val="600"/>
              </a:spcAft>
              <a:buFont typeface="Arial" panose="020B0604020202020204" pitchFamily="34" charset="0"/>
              <a:buChar char="•"/>
            </a:pPr>
            <a:r>
              <a:rPr lang="en-US" sz="1300" cap="small" dirty="0"/>
              <a:t>It is very important to check are all observations are exported to the remote server</a:t>
            </a:r>
            <a:endParaRPr lang="ru-RU" sz="1300" cap="small" dirty="0"/>
          </a:p>
        </p:txBody>
      </p:sp>
    </p:spTree>
    <p:extLst>
      <p:ext uri="{BB962C8B-B14F-4D97-AF65-F5344CB8AC3E}">
        <p14:creationId xmlns:p14="http://schemas.microsoft.com/office/powerpoint/2010/main" val="4039420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A99BC8-A451-28E6-2FB9-543E222B9F9E}"/>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1B6E21-56C9-5AFC-A634-E4DB3D095FA4}"/>
              </a:ext>
            </a:extLst>
          </p:cNvPr>
          <p:cNvPicPr>
            <a:picLocks noChangeAspect="1"/>
          </p:cNvPicPr>
          <p:nvPr/>
        </p:nvPicPr>
        <p:blipFill>
          <a:blip r:embed="rId2"/>
          <a:stretch>
            <a:fillRect/>
          </a:stretch>
        </p:blipFill>
        <p:spPr>
          <a:xfrm>
            <a:off x="4291165" y="1109803"/>
            <a:ext cx="2510182" cy="5017225"/>
          </a:xfrm>
          <a:prstGeom prst="rect">
            <a:avLst/>
          </a:prstGeom>
        </p:spPr>
      </p:pic>
      <p:pic>
        <p:nvPicPr>
          <p:cNvPr id="8" name="Picture 7" descr="A black screen with a black background&#10;&#10;Description automatically generated">
            <a:extLst>
              <a:ext uri="{FF2B5EF4-FFF2-40B4-BE49-F238E27FC236}">
                <a16:creationId xmlns:a16="http://schemas.microsoft.com/office/drawing/2014/main" id="{E8267DD5-824F-B6A7-15D4-657ED47A7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165" y="1109803"/>
            <a:ext cx="2623334" cy="5148775"/>
          </a:xfrm>
          <a:prstGeom prst="rect">
            <a:avLst/>
          </a:prstGeom>
        </p:spPr>
      </p:pic>
      <p:pic>
        <p:nvPicPr>
          <p:cNvPr id="7" name="Picture 6">
            <a:extLst>
              <a:ext uri="{FF2B5EF4-FFF2-40B4-BE49-F238E27FC236}">
                <a16:creationId xmlns:a16="http://schemas.microsoft.com/office/drawing/2014/main" id="{0F5FBFEA-ADEB-2484-60FD-3168C96A82C5}"/>
              </a:ext>
            </a:extLst>
          </p:cNvPr>
          <p:cNvPicPr>
            <a:picLocks noChangeAspect="1"/>
          </p:cNvPicPr>
          <p:nvPr/>
        </p:nvPicPr>
        <p:blipFill rotWithShape="1">
          <a:blip r:embed="rId4"/>
          <a:srcRect t="2456" b="3841"/>
          <a:stretch/>
        </p:blipFill>
        <p:spPr>
          <a:xfrm>
            <a:off x="7243403" y="1209032"/>
            <a:ext cx="2448000" cy="4874356"/>
          </a:xfrm>
          <a:prstGeom prst="rect">
            <a:avLst/>
          </a:prstGeom>
        </p:spPr>
      </p:pic>
      <p:pic>
        <p:nvPicPr>
          <p:cNvPr id="9" name="Picture 8" descr="A black screen with a black background&#10;&#10;Description automatically generated">
            <a:extLst>
              <a:ext uri="{FF2B5EF4-FFF2-40B4-BE49-F238E27FC236}">
                <a16:creationId xmlns:a16="http://schemas.microsoft.com/office/drawing/2014/main" id="{8F08B555-FA11-9275-8B69-52DE18881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94" y="1094897"/>
            <a:ext cx="2623334" cy="5210907"/>
          </a:xfrm>
          <a:prstGeom prst="rect">
            <a:avLst/>
          </a:prstGeom>
        </p:spPr>
      </p:pic>
      <p:sp>
        <p:nvSpPr>
          <p:cNvPr id="10" name="TextBox 9">
            <a:extLst>
              <a:ext uri="{FF2B5EF4-FFF2-40B4-BE49-F238E27FC236}">
                <a16:creationId xmlns:a16="http://schemas.microsoft.com/office/drawing/2014/main" id="{10D40EF7-CD53-CF6A-B9D3-910AB51FD0C9}"/>
              </a:ext>
            </a:extLst>
          </p:cNvPr>
          <p:cNvSpPr txBox="1"/>
          <p:nvPr/>
        </p:nvSpPr>
        <p:spPr>
          <a:xfrm>
            <a:off x="660379" y="-14898"/>
            <a:ext cx="2302875" cy="830997"/>
          </a:xfrm>
          <a:prstGeom prst="rect">
            <a:avLst/>
          </a:prstGeom>
          <a:noFill/>
        </p:spPr>
        <p:txBody>
          <a:bodyPr wrap="none" rtlCol="0">
            <a:spAutoFit/>
          </a:bodyPr>
          <a:lstStyle/>
          <a:p>
            <a:r>
              <a:rPr lang="sr-Cyrl-RS" sz="2400" b="1" cap="small" dirty="0">
                <a:solidFill>
                  <a:schemeClr val="bg1"/>
                </a:solidFill>
              </a:rPr>
              <a:t>Панел за пријаву</a:t>
            </a:r>
          </a:p>
          <a:p>
            <a:r>
              <a:rPr lang="en-US" sz="2400" cap="small" dirty="0">
                <a:solidFill>
                  <a:schemeClr val="bg1"/>
                </a:solidFill>
              </a:rPr>
              <a:t>Login panel</a:t>
            </a:r>
            <a:endParaRPr lang="sr-Cyrl-RS" sz="2400" cap="small" dirty="0">
              <a:solidFill>
                <a:schemeClr val="bg1"/>
              </a:solidFill>
            </a:endParaRPr>
          </a:p>
        </p:txBody>
      </p:sp>
      <p:pic>
        <p:nvPicPr>
          <p:cNvPr id="11" name="Graphic 10" descr="Badge 1 with solid fill">
            <a:extLst>
              <a:ext uri="{FF2B5EF4-FFF2-40B4-BE49-F238E27FC236}">
                <a16:creationId xmlns:a16="http://schemas.microsoft.com/office/drawing/2014/main" id="{9E515FB2-F3E7-8979-EC38-404CF456E5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8036" y="3520350"/>
            <a:ext cx="360000" cy="360000"/>
          </a:xfrm>
          <a:prstGeom prst="rect">
            <a:avLst/>
          </a:prstGeom>
        </p:spPr>
      </p:pic>
      <p:pic>
        <p:nvPicPr>
          <p:cNvPr id="12" name="Graphic 11" descr="Badge with solid fill">
            <a:extLst>
              <a:ext uri="{FF2B5EF4-FFF2-40B4-BE49-F238E27FC236}">
                <a16:creationId xmlns:a16="http://schemas.microsoft.com/office/drawing/2014/main" id="{C730D31D-2D12-6F02-47EE-27A2A11BE7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6366" y="5061841"/>
            <a:ext cx="360000" cy="360000"/>
          </a:xfrm>
          <a:prstGeom prst="rect">
            <a:avLst/>
          </a:prstGeom>
        </p:spPr>
      </p:pic>
      <p:pic>
        <p:nvPicPr>
          <p:cNvPr id="13" name="Graphic 12" descr="Badge 3 with solid fill">
            <a:extLst>
              <a:ext uri="{FF2B5EF4-FFF2-40B4-BE49-F238E27FC236}">
                <a16:creationId xmlns:a16="http://schemas.microsoft.com/office/drawing/2014/main" id="{D53ACC57-C484-D96A-BCDD-19D0844FF1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58646" y="1596682"/>
            <a:ext cx="360000" cy="360000"/>
          </a:xfrm>
          <a:prstGeom prst="rect">
            <a:avLst/>
          </a:prstGeom>
        </p:spPr>
      </p:pic>
      <p:pic>
        <p:nvPicPr>
          <p:cNvPr id="14" name="Graphic 13" descr="Badge 4 with solid fill">
            <a:extLst>
              <a:ext uri="{FF2B5EF4-FFF2-40B4-BE49-F238E27FC236}">
                <a16:creationId xmlns:a16="http://schemas.microsoft.com/office/drawing/2014/main" id="{EE57E54C-F4A4-4582-B92B-6DCB7A0032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54499" y="4291095"/>
            <a:ext cx="360000" cy="360000"/>
          </a:xfrm>
          <a:prstGeom prst="rect">
            <a:avLst/>
          </a:prstGeom>
        </p:spPr>
      </p:pic>
      <p:pic>
        <p:nvPicPr>
          <p:cNvPr id="15" name="Graphic 14" descr="Badge 5 with solid fill">
            <a:extLst>
              <a:ext uri="{FF2B5EF4-FFF2-40B4-BE49-F238E27FC236}">
                <a16:creationId xmlns:a16="http://schemas.microsoft.com/office/drawing/2014/main" id="{BED539CB-3E35-F05D-7AD2-8C66096089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14088" y="5479866"/>
            <a:ext cx="360000" cy="360000"/>
          </a:xfrm>
          <a:prstGeom prst="rect">
            <a:avLst/>
          </a:prstGeom>
        </p:spPr>
      </p:pic>
      <p:pic>
        <p:nvPicPr>
          <p:cNvPr id="16" name="Graphic 15" descr="Badge 6 with solid fill">
            <a:extLst>
              <a:ext uri="{FF2B5EF4-FFF2-40B4-BE49-F238E27FC236}">
                <a16:creationId xmlns:a16="http://schemas.microsoft.com/office/drawing/2014/main" id="{AE277650-3730-C84C-48C9-D6B326AF776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59661" y="4651095"/>
            <a:ext cx="360000" cy="360000"/>
          </a:xfrm>
          <a:prstGeom prst="rect">
            <a:avLst/>
          </a:prstGeom>
        </p:spPr>
      </p:pic>
      <p:pic>
        <p:nvPicPr>
          <p:cNvPr id="18" name="Picture 17">
            <a:extLst>
              <a:ext uri="{FF2B5EF4-FFF2-40B4-BE49-F238E27FC236}">
                <a16:creationId xmlns:a16="http://schemas.microsoft.com/office/drawing/2014/main" id="{07137F18-0104-C7DE-C326-84BE22E18D32}"/>
              </a:ext>
            </a:extLst>
          </p:cNvPr>
          <p:cNvPicPr>
            <a:picLocks noChangeAspect="1"/>
          </p:cNvPicPr>
          <p:nvPr/>
        </p:nvPicPr>
        <p:blipFill rotWithShape="1">
          <a:blip r:embed="rId2"/>
          <a:srcRect l="6374" t="43227" r="81022" b="50794"/>
          <a:stretch/>
        </p:blipFill>
        <p:spPr>
          <a:xfrm>
            <a:off x="216778" y="230561"/>
            <a:ext cx="316367" cy="300038"/>
          </a:xfrm>
          <a:prstGeom prst="rect">
            <a:avLst/>
          </a:prstGeom>
          <a:effectLst>
            <a:glow rad="63500">
              <a:schemeClr val="bg1">
                <a:alpha val="74000"/>
              </a:schemeClr>
            </a:glow>
          </a:effectLst>
        </p:spPr>
      </p:pic>
      <p:pic>
        <p:nvPicPr>
          <p:cNvPr id="19" name="Graphic 18" descr="Warning with solid fill">
            <a:extLst>
              <a:ext uri="{FF2B5EF4-FFF2-40B4-BE49-F238E27FC236}">
                <a16:creationId xmlns:a16="http://schemas.microsoft.com/office/drawing/2014/main" id="{7A667A62-5390-29CE-7987-F687D9A3903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76203" y="142695"/>
            <a:ext cx="475770" cy="475770"/>
          </a:xfrm>
          <a:prstGeom prst="rect">
            <a:avLst/>
          </a:prstGeom>
          <a:effectLst>
            <a:glow rad="63500">
              <a:schemeClr val="bg1">
                <a:alpha val="74000"/>
              </a:schemeClr>
            </a:glow>
          </a:effectLst>
        </p:spPr>
      </p:pic>
      <p:sp>
        <p:nvSpPr>
          <p:cNvPr id="20" name="TextBox 19">
            <a:extLst>
              <a:ext uri="{FF2B5EF4-FFF2-40B4-BE49-F238E27FC236}">
                <a16:creationId xmlns:a16="http://schemas.microsoft.com/office/drawing/2014/main" id="{5397478E-572D-4844-9FE6-1228172D1B65}"/>
              </a:ext>
            </a:extLst>
          </p:cNvPr>
          <p:cNvSpPr txBox="1"/>
          <p:nvPr/>
        </p:nvSpPr>
        <p:spPr>
          <a:xfrm>
            <a:off x="5604026" y="46835"/>
            <a:ext cx="4174740" cy="667490"/>
          </a:xfrm>
          <a:prstGeom prst="rect">
            <a:avLst/>
          </a:prstGeom>
          <a:noFill/>
        </p:spPr>
        <p:txBody>
          <a:bodyPr wrap="square" rtlCol="0">
            <a:spAutoFit/>
          </a:bodyPr>
          <a:lstStyle/>
          <a:p>
            <a:pPr algn="ctr"/>
            <a:r>
              <a:rPr lang="sr-Cyrl-RS" sz="1246" b="1" cap="small" dirty="0">
                <a:solidFill>
                  <a:schemeClr val="bg1"/>
                </a:solidFill>
              </a:rPr>
              <a:t>Апликацију могу користити само регистровани и верификовани корисници</a:t>
            </a:r>
          </a:p>
          <a:p>
            <a:pPr algn="ctr"/>
            <a:r>
              <a:rPr lang="en-US" sz="1246" cap="small" dirty="0">
                <a:solidFill>
                  <a:schemeClr val="bg1"/>
                </a:solidFill>
              </a:rPr>
              <a:t>Application can be used only by registered and authorized users</a:t>
            </a:r>
            <a:endParaRPr lang="sr-Cyrl-RS" sz="1246" cap="small" dirty="0">
              <a:solidFill>
                <a:schemeClr val="bg1"/>
              </a:solidFill>
            </a:endParaRPr>
          </a:p>
        </p:txBody>
      </p:sp>
      <p:sp>
        <p:nvSpPr>
          <p:cNvPr id="21" name="TextBox 20">
            <a:extLst>
              <a:ext uri="{FF2B5EF4-FFF2-40B4-BE49-F238E27FC236}">
                <a16:creationId xmlns:a16="http://schemas.microsoft.com/office/drawing/2014/main" id="{EED6DCFF-C6CD-BE61-79DD-47292D3CC578}"/>
              </a:ext>
            </a:extLst>
          </p:cNvPr>
          <p:cNvSpPr txBox="1"/>
          <p:nvPr/>
        </p:nvSpPr>
        <p:spPr>
          <a:xfrm>
            <a:off x="172006" y="1319508"/>
            <a:ext cx="3883551" cy="859210"/>
          </a:xfrm>
          <a:prstGeom prst="rect">
            <a:avLst/>
          </a:prstGeom>
          <a:noFill/>
        </p:spPr>
        <p:txBody>
          <a:bodyPr wrap="square" rtlCol="0">
            <a:spAutoFit/>
          </a:bodyPr>
          <a:lstStyle/>
          <a:p>
            <a:r>
              <a:rPr lang="sr-Cyrl-RS" sz="1246" b="1" cap="small" dirty="0"/>
              <a:t>Уколико имате креиран налог, унесите </a:t>
            </a:r>
            <a:r>
              <a:rPr lang="sr-Cyrl-RS" sz="1246" b="1" cap="small" dirty="0" err="1"/>
              <a:t>креденцијале</a:t>
            </a:r>
            <a:r>
              <a:rPr lang="sr-Cyrl-RS" sz="1246" b="1" cap="small" dirty="0"/>
              <a:t> у одговарајућа поља </a:t>
            </a:r>
            <a:r>
              <a:rPr lang="sr-Cyrl-RS" sz="1246" b="1" cap="small" dirty="0">
                <a:solidFill>
                  <a:srgbClr val="FF0000"/>
                </a:solidFill>
              </a:rPr>
              <a:t>(1)</a:t>
            </a:r>
          </a:p>
          <a:p>
            <a:r>
              <a:rPr lang="en-US" sz="1246" cap="small" dirty="0"/>
              <a:t>If you already have an account, enter your username and password in the appropriate fields </a:t>
            </a:r>
            <a:r>
              <a:rPr lang="en-US" sz="1246" cap="small" dirty="0">
                <a:solidFill>
                  <a:srgbClr val="FF0000"/>
                </a:solidFill>
              </a:rPr>
              <a:t>(1)</a:t>
            </a:r>
            <a:endParaRPr lang="sr-Cyrl-RS" sz="1246" cap="small" dirty="0">
              <a:solidFill>
                <a:srgbClr val="FF0000"/>
              </a:solidFill>
            </a:endParaRPr>
          </a:p>
        </p:txBody>
      </p:sp>
      <p:sp>
        <p:nvSpPr>
          <p:cNvPr id="22" name="TextBox 21">
            <a:extLst>
              <a:ext uri="{FF2B5EF4-FFF2-40B4-BE49-F238E27FC236}">
                <a16:creationId xmlns:a16="http://schemas.microsoft.com/office/drawing/2014/main" id="{AB6901E0-1320-33BC-40E7-B58B54D0635C}"/>
              </a:ext>
            </a:extLst>
          </p:cNvPr>
          <p:cNvSpPr txBox="1"/>
          <p:nvPr/>
        </p:nvSpPr>
        <p:spPr>
          <a:xfrm>
            <a:off x="172006" y="2185868"/>
            <a:ext cx="4026491" cy="1050929"/>
          </a:xfrm>
          <a:prstGeom prst="rect">
            <a:avLst/>
          </a:prstGeom>
          <a:noFill/>
        </p:spPr>
        <p:txBody>
          <a:bodyPr wrap="square" rtlCol="0">
            <a:spAutoFit/>
          </a:bodyPr>
          <a:lstStyle/>
          <a:p>
            <a:r>
              <a:rPr lang="sr-Cyrl-RS" sz="1246" b="1" cap="small" dirty="0"/>
              <a:t>Уколико немате налог, захтев за креирање истог можете поднети кликом на </a:t>
            </a:r>
            <a:r>
              <a:rPr lang="sr-Cyrl-RS" sz="1246" b="1" cap="small" dirty="0">
                <a:solidFill>
                  <a:srgbClr val="FF0000"/>
                </a:solidFill>
              </a:rPr>
              <a:t>Регистрација (2) </a:t>
            </a:r>
            <a:r>
              <a:rPr lang="sr-Cyrl-RS" sz="1246" b="1" cap="small" dirty="0"/>
              <a:t>и потом попуњавањем формулара </a:t>
            </a:r>
            <a:r>
              <a:rPr lang="sr-Cyrl-RS" sz="1246" b="1" cap="small" dirty="0">
                <a:solidFill>
                  <a:srgbClr val="FF0000"/>
                </a:solidFill>
              </a:rPr>
              <a:t>(3)</a:t>
            </a:r>
          </a:p>
          <a:p>
            <a:r>
              <a:rPr lang="en-US" sz="1246" cap="small" dirty="0"/>
              <a:t>If you do not have an account, you can apply for it by clicking on the </a:t>
            </a:r>
            <a:r>
              <a:rPr lang="en-US" sz="1246" cap="small" dirty="0">
                <a:solidFill>
                  <a:srgbClr val="FF0000"/>
                </a:solidFill>
              </a:rPr>
              <a:t>Registration (2) </a:t>
            </a:r>
            <a:r>
              <a:rPr lang="en-US" sz="1246" cap="small" dirty="0"/>
              <a:t>button and filling out the form </a:t>
            </a:r>
            <a:r>
              <a:rPr lang="en-US" sz="1246" cap="small" dirty="0">
                <a:solidFill>
                  <a:srgbClr val="FF0000"/>
                </a:solidFill>
              </a:rPr>
              <a:t>(3)</a:t>
            </a:r>
            <a:endParaRPr lang="sr-Cyrl-RS" sz="1246" cap="small" dirty="0">
              <a:solidFill>
                <a:srgbClr val="FF0000"/>
              </a:solidFill>
            </a:endParaRPr>
          </a:p>
        </p:txBody>
      </p:sp>
      <p:sp>
        <p:nvSpPr>
          <p:cNvPr id="23" name="TextBox 22">
            <a:extLst>
              <a:ext uri="{FF2B5EF4-FFF2-40B4-BE49-F238E27FC236}">
                <a16:creationId xmlns:a16="http://schemas.microsoft.com/office/drawing/2014/main" id="{743281D8-AAC0-497B-BC10-AD072805B845}"/>
              </a:ext>
            </a:extLst>
          </p:cNvPr>
          <p:cNvSpPr txBox="1"/>
          <p:nvPr/>
        </p:nvSpPr>
        <p:spPr>
          <a:xfrm>
            <a:off x="172006" y="3255012"/>
            <a:ext cx="4026491" cy="859210"/>
          </a:xfrm>
          <a:prstGeom prst="rect">
            <a:avLst/>
          </a:prstGeom>
          <a:noFill/>
        </p:spPr>
        <p:txBody>
          <a:bodyPr wrap="square" rtlCol="0">
            <a:spAutoFit/>
          </a:bodyPr>
          <a:lstStyle/>
          <a:p>
            <a:r>
              <a:rPr lang="sr-Cyrl-RS" sz="1246" b="1" cap="small" dirty="0"/>
              <a:t>Постојећи корисници могу ресетовати своју лозинку попуњавањем одговарајућег формулара за </a:t>
            </a:r>
            <a:r>
              <a:rPr lang="sr-Cyrl-RS" sz="1246" b="1" cap="small" dirty="0" err="1"/>
              <a:t>ресетовање</a:t>
            </a:r>
            <a:r>
              <a:rPr lang="sr-Cyrl-RS" sz="1246" b="1" cap="small" dirty="0"/>
              <a:t> </a:t>
            </a:r>
            <a:r>
              <a:rPr lang="sr-Cyrl-RS" sz="1246" b="1" cap="small" dirty="0">
                <a:solidFill>
                  <a:srgbClr val="FF0000"/>
                </a:solidFill>
              </a:rPr>
              <a:t>(4)</a:t>
            </a:r>
          </a:p>
          <a:p>
            <a:r>
              <a:rPr lang="en-US" sz="1246" cap="small" dirty="0"/>
              <a:t>Existing users can initiate a password reset by filling out the reset password form </a:t>
            </a:r>
            <a:r>
              <a:rPr lang="en-US" sz="1246" cap="small" dirty="0">
                <a:solidFill>
                  <a:srgbClr val="FF0000"/>
                </a:solidFill>
              </a:rPr>
              <a:t>(4)</a:t>
            </a:r>
            <a:endParaRPr lang="sr-Cyrl-RS" sz="1246" cap="small" dirty="0">
              <a:solidFill>
                <a:srgbClr val="FF0000"/>
              </a:solidFill>
            </a:endParaRPr>
          </a:p>
        </p:txBody>
      </p:sp>
      <p:sp>
        <p:nvSpPr>
          <p:cNvPr id="24" name="TextBox 23">
            <a:extLst>
              <a:ext uri="{FF2B5EF4-FFF2-40B4-BE49-F238E27FC236}">
                <a16:creationId xmlns:a16="http://schemas.microsoft.com/office/drawing/2014/main" id="{0B71AC2E-427E-9D4B-A9D0-5F0C82679B1A}"/>
              </a:ext>
            </a:extLst>
          </p:cNvPr>
          <p:cNvSpPr txBox="1"/>
          <p:nvPr/>
        </p:nvSpPr>
        <p:spPr>
          <a:xfrm>
            <a:off x="172006" y="4123625"/>
            <a:ext cx="4103917" cy="859210"/>
          </a:xfrm>
          <a:prstGeom prst="rect">
            <a:avLst/>
          </a:prstGeom>
          <a:noFill/>
        </p:spPr>
        <p:txBody>
          <a:bodyPr wrap="square" rtlCol="0">
            <a:spAutoFit/>
          </a:bodyPr>
          <a:lstStyle/>
          <a:p>
            <a:r>
              <a:rPr lang="sr-Cyrl-RS" sz="1246" b="1" cap="small" dirty="0"/>
              <a:t>Корисници могу променити језик </a:t>
            </a:r>
            <a:r>
              <a:rPr lang="sr-Cyrl-RS" sz="1246" b="1" cap="small" dirty="0" err="1"/>
              <a:t>интерфесја</a:t>
            </a:r>
            <a:r>
              <a:rPr lang="sr-Cyrl-RS" sz="1246" b="1" cap="small" dirty="0"/>
              <a:t> уколико одаберу одговарајућу скраћеницу за српски или енглески </a:t>
            </a:r>
            <a:r>
              <a:rPr lang="sr-Cyrl-RS" sz="1246" b="1" cap="small" dirty="0">
                <a:solidFill>
                  <a:srgbClr val="FF0000"/>
                </a:solidFill>
              </a:rPr>
              <a:t>(5)</a:t>
            </a:r>
          </a:p>
          <a:p>
            <a:r>
              <a:rPr lang="en-US" sz="1246" cap="small" dirty="0"/>
              <a:t>Users can change interface language if they choose the appropriate language code for Serbian or English language </a:t>
            </a:r>
            <a:r>
              <a:rPr lang="en-US" sz="1246" cap="small" dirty="0">
                <a:solidFill>
                  <a:srgbClr val="FF0000"/>
                </a:solidFill>
              </a:rPr>
              <a:t>(5)</a:t>
            </a:r>
            <a:endParaRPr lang="sr-Cyrl-RS" sz="1246" cap="small" dirty="0">
              <a:solidFill>
                <a:srgbClr val="FF0000"/>
              </a:solidFill>
            </a:endParaRPr>
          </a:p>
        </p:txBody>
      </p:sp>
      <p:sp>
        <p:nvSpPr>
          <p:cNvPr id="25" name="TextBox 24">
            <a:extLst>
              <a:ext uri="{FF2B5EF4-FFF2-40B4-BE49-F238E27FC236}">
                <a16:creationId xmlns:a16="http://schemas.microsoft.com/office/drawing/2014/main" id="{877BA6BA-2E0D-A7AF-2E57-C6FF6B4C552F}"/>
              </a:ext>
            </a:extLst>
          </p:cNvPr>
          <p:cNvSpPr txBox="1"/>
          <p:nvPr/>
        </p:nvSpPr>
        <p:spPr>
          <a:xfrm>
            <a:off x="172006" y="5011095"/>
            <a:ext cx="3391698" cy="859210"/>
          </a:xfrm>
          <a:prstGeom prst="rect">
            <a:avLst/>
          </a:prstGeom>
          <a:noFill/>
        </p:spPr>
        <p:txBody>
          <a:bodyPr wrap="square" rtlCol="0">
            <a:spAutoFit/>
          </a:bodyPr>
          <a:lstStyle/>
          <a:p>
            <a:r>
              <a:rPr lang="sr-Cyrl-RS" sz="1246" b="1" cap="small" dirty="0">
                <a:solidFill>
                  <a:srgbClr val="FF0000"/>
                </a:solidFill>
              </a:rPr>
              <a:t>Пријављивање на апликацију се врши притиском на дугме Пријави се</a:t>
            </a:r>
            <a:r>
              <a:rPr lang="en-US" sz="1246" b="1" cap="small" dirty="0">
                <a:solidFill>
                  <a:srgbClr val="FF0000"/>
                </a:solidFill>
              </a:rPr>
              <a:t> (6)</a:t>
            </a:r>
            <a:endParaRPr lang="sr-Cyrl-RS" sz="1246" b="1" cap="small" dirty="0">
              <a:solidFill>
                <a:srgbClr val="FF0000"/>
              </a:solidFill>
            </a:endParaRPr>
          </a:p>
          <a:p>
            <a:r>
              <a:rPr lang="en-US" sz="1246" cap="small" dirty="0"/>
              <a:t>Login to the application is finished by clicking the Sign in button (6)</a:t>
            </a:r>
            <a:endParaRPr lang="sr-Cyrl-RS" sz="1246" cap="small" dirty="0"/>
          </a:p>
        </p:txBody>
      </p:sp>
    </p:spTree>
    <p:extLst>
      <p:ext uri="{BB962C8B-B14F-4D97-AF65-F5344CB8AC3E}">
        <p14:creationId xmlns:p14="http://schemas.microsoft.com/office/powerpoint/2010/main" val="285924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81E2CC-6E72-5DA6-DACA-4A81E22208CD}"/>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4658EFA-984E-0C59-B681-DB8AC57EE09F}"/>
              </a:ext>
            </a:extLst>
          </p:cNvPr>
          <p:cNvPicPr>
            <a:picLocks noChangeAspect="1"/>
          </p:cNvPicPr>
          <p:nvPr/>
        </p:nvPicPr>
        <p:blipFill rotWithShape="1">
          <a:blip r:embed="rId2"/>
          <a:srcRect t="3809" b="5016"/>
          <a:stretch/>
        </p:blipFill>
        <p:spPr>
          <a:xfrm>
            <a:off x="3249238" y="1087656"/>
            <a:ext cx="2484085" cy="4907186"/>
          </a:xfrm>
          <a:prstGeom prst="rect">
            <a:avLst/>
          </a:prstGeom>
        </p:spPr>
      </p:pic>
      <p:sp>
        <p:nvSpPr>
          <p:cNvPr id="30" name="TextBox 29">
            <a:extLst>
              <a:ext uri="{FF2B5EF4-FFF2-40B4-BE49-F238E27FC236}">
                <a16:creationId xmlns:a16="http://schemas.microsoft.com/office/drawing/2014/main" id="{8CADA9DD-39E6-DE62-A53A-E62C4E8113C0}"/>
              </a:ext>
            </a:extLst>
          </p:cNvPr>
          <p:cNvSpPr txBox="1"/>
          <p:nvPr/>
        </p:nvSpPr>
        <p:spPr>
          <a:xfrm>
            <a:off x="1503620" y="1169536"/>
            <a:ext cx="1010148" cy="475771"/>
          </a:xfrm>
          <a:prstGeom prst="rect">
            <a:avLst/>
          </a:prstGeom>
          <a:noFill/>
        </p:spPr>
        <p:txBody>
          <a:bodyPr wrap="none" rtlCol="0">
            <a:spAutoFit/>
          </a:bodyPr>
          <a:lstStyle/>
          <a:p>
            <a:pPr algn="ctr"/>
            <a:r>
              <a:rPr lang="sr-Cyrl-RS" sz="1246" b="1" cap="small" dirty="0"/>
              <a:t>Главни мени</a:t>
            </a:r>
          </a:p>
          <a:p>
            <a:pPr algn="ctr"/>
            <a:r>
              <a:rPr lang="en-US" sz="1246" cap="small" dirty="0"/>
              <a:t>Main Menu</a:t>
            </a:r>
            <a:endParaRPr lang="sr-Cyrl-RS" sz="1246" cap="small" dirty="0"/>
          </a:p>
        </p:txBody>
      </p:sp>
      <p:pic>
        <p:nvPicPr>
          <p:cNvPr id="15" name="Picture 14" descr="A black screen with a black background&#10;&#10;Description automatically generated">
            <a:extLst>
              <a:ext uri="{FF2B5EF4-FFF2-40B4-BE49-F238E27FC236}">
                <a16:creationId xmlns:a16="http://schemas.microsoft.com/office/drawing/2014/main" id="{625EDA34-0DFC-5BEE-6249-E146D9D7C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985" y="987668"/>
            <a:ext cx="2623334" cy="5148775"/>
          </a:xfrm>
          <a:prstGeom prst="rect">
            <a:avLst/>
          </a:prstGeom>
        </p:spPr>
      </p:pic>
      <p:grpSp>
        <p:nvGrpSpPr>
          <p:cNvPr id="29" name="Group 28">
            <a:extLst>
              <a:ext uri="{FF2B5EF4-FFF2-40B4-BE49-F238E27FC236}">
                <a16:creationId xmlns:a16="http://schemas.microsoft.com/office/drawing/2014/main" id="{61188595-0A37-0599-E66A-1ABFC8DFD5C7}"/>
              </a:ext>
            </a:extLst>
          </p:cNvPr>
          <p:cNvGrpSpPr/>
          <p:nvPr/>
        </p:nvGrpSpPr>
        <p:grpSpPr>
          <a:xfrm rot="13459597">
            <a:off x="2660514" y="1024787"/>
            <a:ext cx="557391" cy="377653"/>
            <a:chOff x="1765775" y="998127"/>
            <a:chExt cx="1593000" cy="1043502"/>
          </a:xfrm>
        </p:grpSpPr>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DE1A7BE8-0449-0D2E-FD3F-95DCD430529A}"/>
                    </a:ext>
                  </a:extLst>
                </p14:cNvPr>
                <p14:cNvContentPartPr/>
                <p14:nvPr/>
              </p14:nvContentPartPr>
              <p14:xfrm>
                <a:off x="1765775" y="998127"/>
                <a:ext cx="1593000" cy="1031040"/>
              </p14:xfrm>
            </p:contentPart>
          </mc:Choice>
          <mc:Fallback xmlns="">
            <p:pic>
              <p:nvPicPr>
                <p:cNvPr id="26" name="Ink 25">
                  <a:extLst>
                    <a:ext uri="{FF2B5EF4-FFF2-40B4-BE49-F238E27FC236}">
                      <a16:creationId xmlns:a16="http://schemas.microsoft.com/office/drawing/2014/main" id="{DE1A7BE8-0449-0D2E-FD3F-95DCD430529A}"/>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AE5F77F6-66A7-286E-EB27-F5730B751E78}"/>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8" name="Ink 27">
                  <a:extLst>
                    <a:ext uri="{FF2B5EF4-FFF2-40B4-BE49-F238E27FC236}">
                      <a16:creationId xmlns:a16="http://schemas.microsoft.com/office/drawing/2014/main" id="{23E3CA8B-1C46-02D1-6950-7E8E5DE92660}"/>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20" name="Picture 19">
            <a:extLst>
              <a:ext uri="{FF2B5EF4-FFF2-40B4-BE49-F238E27FC236}">
                <a16:creationId xmlns:a16="http://schemas.microsoft.com/office/drawing/2014/main" id="{6E101E93-5498-CB40-48C6-4E6C1D16A887}"/>
              </a:ext>
            </a:extLst>
          </p:cNvPr>
          <p:cNvPicPr>
            <a:picLocks noChangeAspect="1"/>
          </p:cNvPicPr>
          <p:nvPr/>
        </p:nvPicPr>
        <p:blipFill>
          <a:blip r:embed="rId10"/>
          <a:stretch>
            <a:fillRect/>
          </a:stretch>
        </p:blipFill>
        <p:spPr>
          <a:xfrm>
            <a:off x="1157158" y="1232776"/>
            <a:ext cx="323077" cy="336264"/>
          </a:xfrm>
          <a:prstGeom prst="rect">
            <a:avLst/>
          </a:prstGeom>
        </p:spPr>
      </p:pic>
      <p:grpSp>
        <p:nvGrpSpPr>
          <p:cNvPr id="21" name="Group 20">
            <a:extLst>
              <a:ext uri="{FF2B5EF4-FFF2-40B4-BE49-F238E27FC236}">
                <a16:creationId xmlns:a16="http://schemas.microsoft.com/office/drawing/2014/main" id="{9A754CD3-86D2-699D-98C6-B8C6023569D7}"/>
              </a:ext>
            </a:extLst>
          </p:cNvPr>
          <p:cNvGrpSpPr/>
          <p:nvPr/>
        </p:nvGrpSpPr>
        <p:grpSpPr>
          <a:xfrm rot="15105148">
            <a:off x="2834844" y="4367241"/>
            <a:ext cx="557391" cy="377653"/>
            <a:chOff x="1765775" y="998127"/>
            <a:chExt cx="1593000" cy="1043502"/>
          </a:xfrm>
        </p:grpSpPr>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6B71D1FC-63D6-1E8C-2995-7B5A13BBAD28}"/>
                    </a:ext>
                  </a:extLst>
                </p14:cNvPr>
                <p14:cNvContentPartPr/>
                <p14:nvPr/>
              </p14:nvContentPartPr>
              <p14:xfrm>
                <a:off x="1765775" y="998127"/>
                <a:ext cx="1593000" cy="1031040"/>
              </p14:xfrm>
            </p:contentPart>
          </mc:Choice>
          <mc:Fallback xmlns="">
            <p:pic>
              <p:nvPicPr>
                <p:cNvPr id="22" name="Ink 21">
                  <a:extLst>
                    <a:ext uri="{FF2B5EF4-FFF2-40B4-BE49-F238E27FC236}">
                      <a16:creationId xmlns:a16="http://schemas.microsoft.com/office/drawing/2014/main" id="{6B71D1FC-63D6-1E8C-2995-7B5A13BBAD28}"/>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2A3D303F-92A0-B409-0036-F73209A96941}"/>
                    </a:ext>
                  </a:extLst>
                </p14:cNvPr>
                <p14:cNvContentPartPr/>
                <p14:nvPr/>
              </p14:nvContentPartPr>
              <p14:xfrm>
                <a:off x="1770094" y="1611550"/>
                <a:ext cx="109029" cy="392417"/>
              </p14:xfrm>
            </p:contentPart>
          </mc:Choice>
          <mc:Fallback xmlns="">
            <p:pic>
              <p:nvPicPr>
                <p:cNvPr id="23" name="Ink 22">
                  <a:extLst>
                    <a:ext uri="{FF2B5EF4-FFF2-40B4-BE49-F238E27FC236}">
                      <a16:creationId xmlns:a16="http://schemas.microsoft.com/office/drawing/2014/main" id="{2A3D303F-92A0-B409-0036-F73209A96941}"/>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6EE37126-87C2-A8D0-541D-54168EC2589F}"/>
                    </a:ext>
                  </a:extLst>
                </p14:cNvPr>
                <p14:cNvContentPartPr/>
                <p14:nvPr/>
              </p14:nvContentPartPr>
              <p14:xfrm>
                <a:off x="1765775" y="2041269"/>
                <a:ext cx="424801" cy="360"/>
              </p14:xfrm>
            </p:contentPart>
          </mc:Choice>
          <mc:Fallback xmlns="">
            <p:pic>
              <p:nvPicPr>
                <p:cNvPr id="24" name="Ink 23">
                  <a:extLst>
                    <a:ext uri="{FF2B5EF4-FFF2-40B4-BE49-F238E27FC236}">
                      <a16:creationId xmlns:a16="http://schemas.microsoft.com/office/drawing/2014/main" id="{6EE37126-87C2-A8D0-541D-54168EC2589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25" name="Group 24">
            <a:extLst>
              <a:ext uri="{FF2B5EF4-FFF2-40B4-BE49-F238E27FC236}">
                <a16:creationId xmlns:a16="http://schemas.microsoft.com/office/drawing/2014/main" id="{28CC5F9A-BB8E-C0EA-C310-F24352229FEC}"/>
              </a:ext>
            </a:extLst>
          </p:cNvPr>
          <p:cNvGrpSpPr/>
          <p:nvPr/>
        </p:nvGrpSpPr>
        <p:grpSpPr>
          <a:xfrm rot="13766856">
            <a:off x="2811021" y="5117503"/>
            <a:ext cx="557391" cy="377653"/>
            <a:chOff x="1765775" y="998127"/>
            <a:chExt cx="1593000" cy="1043502"/>
          </a:xfrm>
        </p:grpSpPr>
        <mc:AlternateContent xmlns:mc="http://schemas.openxmlformats.org/markup-compatibility/2006" xmlns:p14="http://schemas.microsoft.com/office/powerpoint/2010/main">
          <mc:Choice Requires="p14">
            <p:contentPart p14:bwMode="auto" r:id="rId14">
              <p14:nvContentPartPr>
                <p14:cNvPr id="31" name="Ink 30">
                  <a:extLst>
                    <a:ext uri="{FF2B5EF4-FFF2-40B4-BE49-F238E27FC236}">
                      <a16:creationId xmlns:a16="http://schemas.microsoft.com/office/drawing/2014/main" id="{D113D30B-DDBD-E091-4BF4-9BBA5F973CB6}"/>
                    </a:ext>
                  </a:extLst>
                </p14:cNvPr>
                <p14:cNvContentPartPr/>
                <p14:nvPr/>
              </p14:nvContentPartPr>
              <p14:xfrm>
                <a:off x="1765775" y="998127"/>
                <a:ext cx="1593000" cy="1031040"/>
              </p14:xfrm>
            </p:contentPart>
          </mc:Choice>
          <mc:Fallback xmlns="">
            <p:pic>
              <p:nvPicPr>
                <p:cNvPr id="31" name="Ink 30">
                  <a:extLst>
                    <a:ext uri="{FF2B5EF4-FFF2-40B4-BE49-F238E27FC236}">
                      <a16:creationId xmlns:a16="http://schemas.microsoft.com/office/drawing/2014/main" id="{D113D30B-DDBD-E091-4BF4-9BBA5F973CB6}"/>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 name="Ink 31">
                  <a:extLst>
                    <a:ext uri="{FF2B5EF4-FFF2-40B4-BE49-F238E27FC236}">
                      <a16:creationId xmlns:a16="http://schemas.microsoft.com/office/drawing/2014/main" id="{B41EB5BD-0267-75D3-8B96-99E40EF2F5D1}"/>
                    </a:ext>
                  </a:extLst>
                </p14:cNvPr>
                <p14:cNvContentPartPr/>
                <p14:nvPr/>
              </p14:nvContentPartPr>
              <p14:xfrm>
                <a:off x="1770094" y="1611550"/>
                <a:ext cx="109029" cy="392417"/>
              </p14:xfrm>
            </p:contentPart>
          </mc:Choice>
          <mc:Fallback xmlns="">
            <p:pic>
              <p:nvPicPr>
                <p:cNvPr id="32" name="Ink 31">
                  <a:extLst>
                    <a:ext uri="{FF2B5EF4-FFF2-40B4-BE49-F238E27FC236}">
                      <a16:creationId xmlns:a16="http://schemas.microsoft.com/office/drawing/2014/main" id="{B41EB5BD-0267-75D3-8B96-99E40EF2F5D1}"/>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3" name="Ink 32">
                  <a:extLst>
                    <a:ext uri="{FF2B5EF4-FFF2-40B4-BE49-F238E27FC236}">
                      <a16:creationId xmlns:a16="http://schemas.microsoft.com/office/drawing/2014/main" id="{05D1F114-6611-C9A4-D445-C22D474F95F7}"/>
                    </a:ext>
                  </a:extLst>
                </p14:cNvPr>
                <p14:cNvContentPartPr/>
                <p14:nvPr/>
              </p14:nvContentPartPr>
              <p14:xfrm>
                <a:off x="1765775" y="2041269"/>
                <a:ext cx="424801" cy="360"/>
              </p14:xfrm>
            </p:contentPart>
          </mc:Choice>
          <mc:Fallback xmlns="">
            <p:pic>
              <p:nvPicPr>
                <p:cNvPr id="33" name="Ink 32">
                  <a:extLst>
                    <a:ext uri="{FF2B5EF4-FFF2-40B4-BE49-F238E27FC236}">
                      <a16:creationId xmlns:a16="http://schemas.microsoft.com/office/drawing/2014/main" id="{05D1F114-6611-C9A4-D445-C22D474F95F7}"/>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34" name="Group 33">
            <a:extLst>
              <a:ext uri="{FF2B5EF4-FFF2-40B4-BE49-F238E27FC236}">
                <a16:creationId xmlns:a16="http://schemas.microsoft.com/office/drawing/2014/main" id="{B545D054-3B67-D70E-0D7E-C78EA766C174}"/>
              </a:ext>
            </a:extLst>
          </p:cNvPr>
          <p:cNvGrpSpPr/>
          <p:nvPr/>
        </p:nvGrpSpPr>
        <p:grpSpPr>
          <a:xfrm rot="11426280">
            <a:off x="2777780" y="5699820"/>
            <a:ext cx="557391" cy="377653"/>
            <a:chOff x="1765775" y="998127"/>
            <a:chExt cx="1593000" cy="1043502"/>
          </a:xfrm>
        </p:grpSpPr>
        <mc:AlternateContent xmlns:mc="http://schemas.openxmlformats.org/markup-compatibility/2006" xmlns:p14="http://schemas.microsoft.com/office/powerpoint/2010/main">
          <mc:Choice Requires="p14">
            <p:contentPart p14:bwMode="auto" r:id="rId17">
              <p14:nvContentPartPr>
                <p14:cNvPr id="35" name="Ink 34">
                  <a:extLst>
                    <a:ext uri="{FF2B5EF4-FFF2-40B4-BE49-F238E27FC236}">
                      <a16:creationId xmlns:a16="http://schemas.microsoft.com/office/drawing/2014/main" id="{E2CF44B4-765F-EA77-3B17-354243771EF1}"/>
                    </a:ext>
                  </a:extLst>
                </p14:cNvPr>
                <p14:cNvContentPartPr/>
                <p14:nvPr/>
              </p14:nvContentPartPr>
              <p14:xfrm>
                <a:off x="1765775" y="998127"/>
                <a:ext cx="1593000" cy="1031040"/>
              </p14:xfrm>
            </p:contentPart>
          </mc:Choice>
          <mc:Fallback xmlns="">
            <p:pic>
              <p:nvPicPr>
                <p:cNvPr id="35" name="Ink 34">
                  <a:extLst>
                    <a:ext uri="{FF2B5EF4-FFF2-40B4-BE49-F238E27FC236}">
                      <a16:creationId xmlns:a16="http://schemas.microsoft.com/office/drawing/2014/main" id="{E2CF44B4-765F-EA77-3B17-354243771EF1}"/>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41AA41A7-2D45-D5A5-D9A4-91785BD30E47}"/>
                    </a:ext>
                  </a:extLst>
                </p14:cNvPr>
                <p14:cNvContentPartPr/>
                <p14:nvPr/>
              </p14:nvContentPartPr>
              <p14:xfrm>
                <a:off x="1770094" y="1611550"/>
                <a:ext cx="109029" cy="392417"/>
              </p14:xfrm>
            </p:contentPart>
          </mc:Choice>
          <mc:Fallback xmlns="">
            <p:pic>
              <p:nvPicPr>
                <p:cNvPr id="36" name="Ink 35">
                  <a:extLst>
                    <a:ext uri="{FF2B5EF4-FFF2-40B4-BE49-F238E27FC236}">
                      <a16:creationId xmlns:a16="http://schemas.microsoft.com/office/drawing/2014/main" id="{41AA41A7-2D45-D5A5-D9A4-91785BD30E47}"/>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D7EEB83C-37E9-0CEA-453E-F2E4D5EA3D67}"/>
                    </a:ext>
                  </a:extLst>
                </p14:cNvPr>
                <p14:cNvContentPartPr/>
                <p14:nvPr/>
              </p14:nvContentPartPr>
              <p14:xfrm>
                <a:off x="1765775" y="2041269"/>
                <a:ext cx="424801" cy="360"/>
              </p14:xfrm>
            </p:contentPart>
          </mc:Choice>
          <mc:Fallback xmlns="">
            <p:pic>
              <p:nvPicPr>
                <p:cNvPr id="37" name="Ink 36">
                  <a:extLst>
                    <a:ext uri="{FF2B5EF4-FFF2-40B4-BE49-F238E27FC236}">
                      <a16:creationId xmlns:a16="http://schemas.microsoft.com/office/drawing/2014/main" id="{D7EEB83C-37E9-0CEA-453E-F2E4D5EA3D67}"/>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38" name="Group 37">
            <a:extLst>
              <a:ext uri="{FF2B5EF4-FFF2-40B4-BE49-F238E27FC236}">
                <a16:creationId xmlns:a16="http://schemas.microsoft.com/office/drawing/2014/main" id="{7A7531F6-6BB8-C388-C5A6-B4C2DED50536}"/>
              </a:ext>
            </a:extLst>
          </p:cNvPr>
          <p:cNvGrpSpPr/>
          <p:nvPr/>
        </p:nvGrpSpPr>
        <p:grpSpPr>
          <a:xfrm rot="3785640">
            <a:off x="5815692" y="5222166"/>
            <a:ext cx="557391" cy="377653"/>
            <a:chOff x="1765775" y="998127"/>
            <a:chExt cx="1593000" cy="1043502"/>
          </a:xfrm>
        </p:grpSpPr>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B51634A9-F4F7-DC84-17A5-72298A2065C2}"/>
                    </a:ext>
                  </a:extLst>
                </p14:cNvPr>
                <p14:cNvContentPartPr/>
                <p14:nvPr/>
              </p14:nvContentPartPr>
              <p14:xfrm>
                <a:off x="1765775" y="998127"/>
                <a:ext cx="1593000" cy="1031040"/>
              </p14:xfrm>
            </p:contentPart>
          </mc:Choice>
          <mc:Fallback xmlns="">
            <p:pic>
              <p:nvPicPr>
                <p:cNvPr id="39" name="Ink 38">
                  <a:extLst>
                    <a:ext uri="{FF2B5EF4-FFF2-40B4-BE49-F238E27FC236}">
                      <a16:creationId xmlns:a16="http://schemas.microsoft.com/office/drawing/2014/main" id="{B51634A9-F4F7-DC84-17A5-72298A2065C2}"/>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0" name="Ink 39">
                  <a:extLst>
                    <a:ext uri="{FF2B5EF4-FFF2-40B4-BE49-F238E27FC236}">
                      <a16:creationId xmlns:a16="http://schemas.microsoft.com/office/drawing/2014/main" id="{93D659A6-575A-589C-9E76-58D2A8F12744}"/>
                    </a:ext>
                  </a:extLst>
                </p14:cNvPr>
                <p14:cNvContentPartPr/>
                <p14:nvPr/>
              </p14:nvContentPartPr>
              <p14:xfrm>
                <a:off x="1770094" y="1611550"/>
                <a:ext cx="109029" cy="392417"/>
              </p14:xfrm>
            </p:contentPart>
          </mc:Choice>
          <mc:Fallback xmlns="">
            <p:pic>
              <p:nvPicPr>
                <p:cNvPr id="40" name="Ink 39">
                  <a:extLst>
                    <a:ext uri="{FF2B5EF4-FFF2-40B4-BE49-F238E27FC236}">
                      <a16:creationId xmlns:a16="http://schemas.microsoft.com/office/drawing/2014/main" id="{93D659A6-575A-589C-9E76-58D2A8F12744}"/>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1" name="Ink 40">
                  <a:extLst>
                    <a:ext uri="{FF2B5EF4-FFF2-40B4-BE49-F238E27FC236}">
                      <a16:creationId xmlns:a16="http://schemas.microsoft.com/office/drawing/2014/main" id="{58E8B7B0-296E-A8D7-5CEC-8B549F1C9E45}"/>
                    </a:ext>
                  </a:extLst>
                </p14:cNvPr>
                <p14:cNvContentPartPr/>
                <p14:nvPr/>
              </p14:nvContentPartPr>
              <p14:xfrm>
                <a:off x="1765775" y="2041269"/>
                <a:ext cx="424801" cy="360"/>
              </p14:xfrm>
            </p:contentPart>
          </mc:Choice>
          <mc:Fallback xmlns="">
            <p:pic>
              <p:nvPicPr>
                <p:cNvPr id="41" name="Ink 40">
                  <a:extLst>
                    <a:ext uri="{FF2B5EF4-FFF2-40B4-BE49-F238E27FC236}">
                      <a16:creationId xmlns:a16="http://schemas.microsoft.com/office/drawing/2014/main" id="{58E8B7B0-296E-A8D7-5CEC-8B549F1C9E45}"/>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42" name="Group 41">
            <a:extLst>
              <a:ext uri="{FF2B5EF4-FFF2-40B4-BE49-F238E27FC236}">
                <a16:creationId xmlns:a16="http://schemas.microsoft.com/office/drawing/2014/main" id="{123F29C7-2BC9-3391-BD62-382DA8347DE5}"/>
              </a:ext>
            </a:extLst>
          </p:cNvPr>
          <p:cNvGrpSpPr/>
          <p:nvPr/>
        </p:nvGrpSpPr>
        <p:grpSpPr>
          <a:xfrm rot="666081">
            <a:off x="5695129" y="3061828"/>
            <a:ext cx="557391" cy="377653"/>
            <a:chOff x="1765775" y="998127"/>
            <a:chExt cx="1593000" cy="1043502"/>
          </a:xfrm>
        </p:grpSpPr>
        <mc:AlternateContent xmlns:mc="http://schemas.openxmlformats.org/markup-compatibility/2006" xmlns:p14="http://schemas.microsoft.com/office/powerpoint/2010/main">
          <mc:Choice Requires="p14">
            <p:contentPart p14:bwMode="auto" r:id="rId23">
              <p14:nvContentPartPr>
                <p14:cNvPr id="43" name="Ink 42">
                  <a:extLst>
                    <a:ext uri="{FF2B5EF4-FFF2-40B4-BE49-F238E27FC236}">
                      <a16:creationId xmlns:a16="http://schemas.microsoft.com/office/drawing/2014/main" id="{173B669F-CD2A-0A22-4966-598BCA08C5AC}"/>
                    </a:ext>
                  </a:extLst>
                </p14:cNvPr>
                <p14:cNvContentPartPr/>
                <p14:nvPr/>
              </p14:nvContentPartPr>
              <p14:xfrm>
                <a:off x="1765775" y="998127"/>
                <a:ext cx="1593000" cy="1031040"/>
              </p14:xfrm>
            </p:contentPart>
          </mc:Choice>
          <mc:Fallback xmlns="">
            <p:pic>
              <p:nvPicPr>
                <p:cNvPr id="43" name="Ink 42">
                  <a:extLst>
                    <a:ext uri="{FF2B5EF4-FFF2-40B4-BE49-F238E27FC236}">
                      <a16:creationId xmlns:a16="http://schemas.microsoft.com/office/drawing/2014/main" id="{173B669F-CD2A-0A22-4966-598BCA08C5AC}"/>
                    </a:ext>
                  </a:extLst>
                </p:cNvPr>
                <p:cNvPicPr/>
                <p:nvPr/>
              </p:nvPicPr>
              <p:blipFill>
                <a:blip r:embed="rId5"/>
                <a:stretch>
                  <a:fillRect/>
                </a:stretch>
              </p:blipFill>
              <p:spPr>
                <a:xfrm>
                  <a:off x="1714355" y="948414"/>
                  <a:ext cx="1694812" cy="112947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4" name="Ink 43">
                  <a:extLst>
                    <a:ext uri="{FF2B5EF4-FFF2-40B4-BE49-F238E27FC236}">
                      <a16:creationId xmlns:a16="http://schemas.microsoft.com/office/drawing/2014/main" id="{C2AA2014-1290-6F9C-5D4C-CFD755402DF6}"/>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Ink 44">
                  <a:extLst>
                    <a:ext uri="{FF2B5EF4-FFF2-40B4-BE49-F238E27FC236}">
                      <a16:creationId xmlns:a16="http://schemas.microsoft.com/office/drawing/2014/main" id="{031D2E67-93CD-B75A-6351-D4FEE48D23CF}"/>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pic>
        <p:nvPicPr>
          <p:cNvPr id="51" name="Picture 50">
            <a:extLst>
              <a:ext uri="{FF2B5EF4-FFF2-40B4-BE49-F238E27FC236}">
                <a16:creationId xmlns:a16="http://schemas.microsoft.com/office/drawing/2014/main" id="{41D455EC-C997-35F7-79E9-A8B66601318F}"/>
              </a:ext>
            </a:extLst>
          </p:cNvPr>
          <p:cNvPicPr>
            <a:picLocks noChangeAspect="1"/>
          </p:cNvPicPr>
          <p:nvPr/>
        </p:nvPicPr>
        <p:blipFill>
          <a:blip r:embed="rId26"/>
          <a:stretch>
            <a:fillRect/>
          </a:stretch>
        </p:blipFill>
        <p:spPr>
          <a:xfrm>
            <a:off x="970357" y="4041608"/>
            <a:ext cx="419047" cy="437267"/>
          </a:xfrm>
          <a:prstGeom prst="rect">
            <a:avLst/>
          </a:prstGeom>
        </p:spPr>
      </p:pic>
      <p:pic>
        <p:nvPicPr>
          <p:cNvPr id="53" name="Picture 52">
            <a:extLst>
              <a:ext uri="{FF2B5EF4-FFF2-40B4-BE49-F238E27FC236}">
                <a16:creationId xmlns:a16="http://schemas.microsoft.com/office/drawing/2014/main" id="{D886E25E-4099-0025-01B8-7D53BA6A748C}"/>
              </a:ext>
            </a:extLst>
          </p:cNvPr>
          <p:cNvPicPr>
            <a:picLocks noChangeAspect="1"/>
          </p:cNvPicPr>
          <p:nvPr/>
        </p:nvPicPr>
        <p:blipFill>
          <a:blip r:embed="rId27"/>
          <a:stretch>
            <a:fillRect/>
          </a:stretch>
        </p:blipFill>
        <p:spPr>
          <a:xfrm>
            <a:off x="927914" y="4852715"/>
            <a:ext cx="409524" cy="409524"/>
          </a:xfrm>
          <a:prstGeom prst="rect">
            <a:avLst/>
          </a:prstGeom>
        </p:spPr>
      </p:pic>
      <p:pic>
        <p:nvPicPr>
          <p:cNvPr id="55" name="Picture 54">
            <a:extLst>
              <a:ext uri="{FF2B5EF4-FFF2-40B4-BE49-F238E27FC236}">
                <a16:creationId xmlns:a16="http://schemas.microsoft.com/office/drawing/2014/main" id="{464E2C25-DBE6-0296-20B0-0AD270D20AC6}"/>
              </a:ext>
            </a:extLst>
          </p:cNvPr>
          <p:cNvPicPr>
            <a:picLocks noChangeAspect="1"/>
          </p:cNvPicPr>
          <p:nvPr/>
        </p:nvPicPr>
        <p:blipFill>
          <a:blip r:embed="rId28"/>
          <a:stretch>
            <a:fillRect/>
          </a:stretch>
        </p:blipFill>
        <p:spPr>
          <a:xfrm>
            <a:off x="998871" y="5775794"/>
            <a:ext cx="419048" cy="438095"/>
          </a:xfrm>
          <a:prstGeom prst="rect">
            <a:avLst/>
          </a:prstGeom>
        </p:spPr>
      </p:pic>
      <p:sp>
        <p:nvSpPr>
          <p:cNvPr id="56" name="TextBox 55">
            <a:extLst>
              <a:ext uri="{FF2B5EF4-FFF2-40B4-BE49-F238E27FC236}">
                <a16:creationId xmlns:a16="http://schemas.microsoft.com/office/drawing/2014/main" id="{3CA473E2-9394-AD3C-D604-255EB024C43C}"/>
              </a:ext>
            </a:extLst>
          </p:cNvPr>
          <p:cNvSpPr txBox="1"/>
          <p:nvPr/>
        </p:nvSpPr>
        <p:spPr>
          <a:xfrm>
            <a:off x="1393318" y="4003104"/>
            <a:ext cx="1526187" cy="475771"/>
          </a:xfrm>
          <a:prstGeom prst="rect">
            <a:avLst/>
          </a:prstGeom>
          <a:noFill/>
        </p:spPr>
        <p:txBody>
          <a:bodyPr wrap="none" rtlCol="0">
            <a:spAutoFit/>
          </a:bodyPr>
          <a:lstStyle/>
          <a:p>
            <a:pPr algn="ctr"/>
            <a:r>
              <a:rPr lang="en-US" sz="1246" b="1" cap="small" dirty="0"/>
              <a:t>GPS </a:t>
            </a:r>
            <a:r>
              <a:rPr lang="sr-Cyrl-RS" sz="1246" b="1" cap="small" dirty="0"/>
              <a:t>позиционирање</a:t>
            </a:r>
          </a:p>
          <a:p>
            <a:pPr algn="ctr"/>
            <a:r>
              <a:rPr lang="en-US" sz="1246" cap="small" dirty="0"/>
              <a:t>GPS Positioning</a:t>
            </a:r>
            <a:endParaRPr lang="sr-Cyrl-RS" sz="1246" cap="small" dirty="0"/>
          </a:p>
        </p:txBody>
      </p:sp>
      <p:sp>
        <p:nvSpPr>
          <p:cNvPr id="57" name="TextBox 56">
            <a:extLst>
              <a:ext uri="{FF2B5EF4-FFF2-40B4-BE49-F238E27FC236}">
                <a16:creationId xmlns:a16="http://schemas.microsoft.com/office/drawing/2014/main" id="{C0930A8B-D6BD-F2D5-3871-B5A8E9EC3F27}"/>
              </a:ext>
            </a:extLst>
          </p:cNvPr>
          <p:cNvSpPr txBox="1"/>
          <p:nvPr/>
        </p:nvSpPr>
        <p:spPr>
          <a:xfrm>
            <a:off x="1317599" y="4801343"/>
            <a:ext cx="1581010" cy="475771"/>
          </a:xfrm>
          <a:prstGeom prst="rect">
            <a:avLst/>
          </a:prstGeom>
          <a:noFill/>
        </p:spPr>
        <p:txBody>
          <a:bodyPr wrap="none" rtlCol="0">
            <a:spAutoFit/>
          </a:bodyPr>
          <a:lstStyle/>
          <a:p>
            <a:pPr algn="ctr"/>
            <a:r>
              <a:rPr lang="sr-Cyrl-RS" sz="1246" b="1" cap="small" dirty="0"/>
              <a:t>Приказивање легенде</a:t>
            </a:r>
          </a:p>
          <a:p>
            <a:pPr algn="ctr"/>
            <a:r>
              <a:rPr lang="en-US" sz="1246" cap="small" dirty="0"/>
              <a:t>Enable Map Legend</a:t>
            </a:r>
            <a:endParaRPr lang="sr-Cyrl-RS" sz="1246" cap="small" dirty="0"/>
          </a:p>
        </p:txBody>
      </p:sp>
      <p:sp>
        <p:nvSpPr>
          <p:cNvPr id="58" name="TextBox 57">
            <a:extLst>
              <a:ext uri="{FF2B5EF4-FFF2-40B4-BE49-F238E27FC236}">
                <a16:creationId xmlns:a16="http://schemas.microsoft.com/office/drawing/2014/main" id="{F43A69B7-5454-B262-4D44-A4592CF82316}"/>
              </a:ext>
            </a:extLst>
          </p:cNvPr>
          <p:cNvSpPr txBox="1"/>
          <p:nvPr/>
        </p:nvSpPr>
        <p:spPr>
          <a:xfrm>
            <a:off x="1393318" y="5749401"/>
            <a:ext cx="1402820" cy="475771"/>
          </a:xfrm>
          <a:prstGeom prst="rect">
            <a:avLst/>
          </a:prstGeom>
          <a:noFill/>
        </p:spPr>
        <p:txBody>
          <a:bodyPr wrap="none" rtlCol="0">
            <a:spAutoFit/>
          </a:bodyPr>
          <a:lstStyle/>
          <a:p>
            <a:pPr algn="ctr"/>
            <a:r>
              <a:rPr lang="sr-Cyrl-RS" sz="1246" b="1" cap="small" dirty="0"/>
              <a:t>Нова опсервација</a:t>
            </a:r>
          </a:p>
          <a:p>
            <a:pPr algn="ctr"/>
            <a:r>
              <a:rPr lang="en-US" sz="1246" cap="small" dirty="0"/>
              <a:t>New observation</a:t>
            </a:r>
            <a:endParaRPr lang="sr-Cyrl-RS" sz="1246" cap="small" dirty="0"/>
          </a:p>
        </p:txBody>
      </p:sp>
      <p:sp>
        <p:nvSpPr>
          <p:cNvPr id="59" name="TextBox 58">
            <a:extLst>
              <a:ext uri="{FF2B5EF4-FFF2-40B4-BE49-F238E27FC236}">
                <a16:creationId xmlns:a16="http://schemas.microsoft.com/office/drawing/2014/main" id="{C457F387-D75D-3021-933E-A08191CD3A28}"/>
              </a:ext>
            </a:extLst>
          </p:cNvPr>
          <p:cNvSpPr txBox="1"/>
          <p:nvPr/>
        </p:nvSpPr>
        <p:spPr>
          <a:xfrm>
            <a:off x="6664552" y="846549"/>
            <a:ext cx="2938130" cy="1242648"/>
          </a:xfrm>
          <a:prstGeom prst="rect">
            <a:avLst/>
          </a:prstGeom>
          <a:noFill/>
        </p:spPr>
        <p:txBody>
          <a:bodyPr wrap="square" rtlCol="0">
            <a:spAutoFit/>
          </a:bodyPr>
          <a:lstStyle/>
          <a:p>
            <a:r>
              <a:rPr lang="sr-Cyrl-RS" sz="1246" b="1" cap="small" dirty="0"/>
              <a:t>Упозорење: </a:t>
            </a:r>
            <a:r>
              <a:rPr lang="sr-Cyrl-RS" sz="1246" cap="small" dirty="0"/>
              <a:t>за правилан рад апликације, неопходно је да системски буде </a:t>
            </a:r>
          </a:p>
          <a:p>
            <a:r>
              <a:rPr lang="sr-Cyrl-RS" sz="1246" cap="small" dirty="0"/>
              <a:t>укључено </a:t>
            </a:r>
            <a:r>
              <a:rPr lang="en-US" sz="1246" cap="small" dirty="0"/>
              <a:t>GPS </a:t>
            </a:r>
            <a:r>
              <a:rPr lang="sr-Cyrl-RS" sz="1246" cap="small" dirty="0"/>
              <a:t>позиционирање уређаја</a:t>
            </a:r>
          </a:p>
          <a:p>
            <a:r>
              <a:rPr lang="en-US" sz="1246" b="1" cap="small" dirty="0"/>
              <a:t>Warning: </a:t>
            </a:r>
            <a:r>
              <a:rPr lang="en-US" sz="1246" cap="small" dirty="0"/>
              <a:t>For the proper functioning of the application, it is necessary that GPS positioning is enabled on </a:t>
            </a:r>
            <a:r>
              <a:rPr lang="sr-Cyrl-RS" sz="1246" cap="small" dirty="0" err="1"/>
              <a:t>the</a:t>
            </a:r>
            <a:r>
              <a:rPr lang="sr-Cyrl-RS" sz="1246" cap="small" dirty="0"/>
              <a:t> </a:t>
            </a:r>
            <a:r>
              <a:rPr lang="en-US" sz="1246" cap="small" dirty="0"/>
              <a:t>mobile device</a:t>
            </a:r>
          </a:p>
        </p:txBody>
      </p:sp>
      <p:pic>
        <p:nvPicPr>
          <p:cNvPr id="61" name="Graphic 60" descr="Warning with solid fill">
            <a:extLst>
              <a:ext uri="{FF2B5EF4-FFF2-40B4-BE49-F238E27FC236}">
                <a16:creationId xmlns:a16="http://schemas.microsoft.com/office/drawing/2014/main" id="{4A023990-DEE9-7D10-5DC1-E868A110BF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101473" y="997534"/>
            <a:ext cx="493217" cy="493217"/>
          </a:xfrm>
          <a:prstGeom prst="rect">
            <a:avLst/>
          </a:prstGeom>
        </p:spPr>
      </p:pic>
      <p:pic>
        <p:nvPicPr>
          <p:cNvPr id="63" name="Picture 62">
            <a:extLst>
              <a:ext uri="{FF2B5EF4-FFF2-40B4-BE49-F238E27FC236}">
                <a16:creationId xmlns:a16="http://schemas.microsoft.com/office/drawing/2014/main" id="{1F8DCFE1-35FB-BC00-1E13-386FFA67571D}"/>
              </a:ext>
            </a:extLst>
          </p:cNvPr>
          <p:cNvPicPr>
            <a:picLocks noChangeAspect="1"/>
          </p:cNvPicPr>
          <p:nvPr/>
        </p:nvPicPr>
        <p:blipFill>
          <a:blip r:embed="rId31"/>
          <a:stretch>
            <a:fillRect/>
          </a:stretch>
        </p:blipFill>
        <p:spPr>
          <a:xfrm>
            <a:off x="6507859" y="5178827"/>
            <a:ext cx="390476" cy="752381"/>
          </a:xfrm>
          <a:prstGeom prst="rect">
            <a:avLst/>
          </a:prstGeom>
        </p:spPr>
      </p:pic>
      <p:sp>
        <p:nvSpPr>
          <p:cNvPr id="65" name="TextBox 64">
            <a:extLst>
              <a:ext uri="{FF2B5EF4-FFF2-40B4-BE49-F238E27FC236}">
                <a16:creationId xmlns:a16="http://schemas.microsoft.com/office/drawing/2014/main" id="{69F60D74-3121-4763-07D8-773FEB622F12}"/>
              </a:ext>
            </a:extLst>
          </p:cNvPr>
          <p:cNvSpPr txBox="1"/>
          <p:nvPr/>
        </p:nvSpPr>
        <p:spPr>
          <a:xfrm>
            <a:off x="6947524" y="5325513"/>
            <a:ext cx="2470869" cy="475771"/>
          </a:xfrm>
          <a:prstGeom prst="rect">
            <a:avLst/>
          </a:prstGeom>
          <a:noFill/>
        </p:spPr>
        <p:txBody>
          <a:bodyPr wrap="none" rtlCol="0">
            <a:spAutoFit/>
          </a:bodyPr>
          <a:lstStyle/>
          <a:p>
            <a:pPr algn="ctr"/>
            <a:r>
              <a:rPr lang="sr-Cyrl-RS" sz="1246" b="1" cap="small" dirty="0"/>
              <a:t>Промена размере позадинске мапе</a:t>
            </a:r>
          </a:p>
          <a:p>
            <a:pPr algn="ctr"/>
            <a:r>
              <a:rPr lang="en-US" sz="1246" cap="small" dirty="0"/>
              <a:t>Change</a:t>
            </a:r>
            <a:r>
              <a:rPr lang="sr-Cyrl-RS" sz="1246" cap="small" dirty="0"/>
              <a:t> </a:t>
            </a:r>
            <a:r>
              <a:rPr lang="en-US" sz="1246" cap="small" dirty="0"/>
              <a:t>Background Map Scale</a:t>
            </a:r>
            <a:endParaRPr lang="sr-Cyrl-RS" sz="1246" cap="small" dirty="0"/>
          </a:p>
        </p:txBody>
      </p:sp>
      <p:sp>
        <p:nvSpPr>
          <p:cNvPr id="66" name="TextBox 65">
            <a:extLst>
              <a:ext uri="{FF2B5EF4-FFF2-40B4-BE49-F238E27FC236}">
                <a16:creationId xmlns:a16="http://schemas.microsoft.com/office/drawing/2014/main" id="{628549FE-CBFE-09E0-6A33-FCB1F8A0BBA3}"/>
              </a:ext>
            </a:extLst>
          </p:cNvPr>
          <p:cNvSpPr txBox="1"/>
          <p:nvPr/>
        </p:nvSpPr>
        <p:spPr>
          <a:xfrm>
            <a:off x="7089859" y="2914696"/>
            <a:ext cx="2495683" cy="667490"/>
          </a:xfrm>
          <a:prstGeom prst="rect">
            <a:avLst/>
          </a:prstGeom>
          <a:noFill/>
        </p:spPr>
        <p:txBody>
          <a:bodyPr wrap="none" rtlCol="0">
            <a:spAutoFit/>
          </a:bodyPr>
          <a:lstStyle/>
          <a:p>
            <a:pPr algn="ctr"/>
            <a:r>
              <a:rPr lang="sr-Cyrl-RS" sz="1246" b="1" cap="small" dirty="0"/>
              <a:t>Позадинска мапа</a:t>
            </a:r>
            <a:r>
              <a:rPr lang="en-US" sz="1246" b="1" cap="small" dirty="0"/>
              <a:t> (OpenStreetMap)</a:t>
            </a:r>
            <a:endParaRPr lang="sr-Cyrl-RS" sz="1246" b="1" cap="small" dirty="0"/>
          </a:p>
          <a:p>
            <a:pPr algn="ctr"/>
            <a:r>
              <a:rPr lang="en-US" sz="1246" cap="small" dirty="0"/>
              <a:t>Background Map (OpenStreetMap)</a:t>
            </a:r>
            <a:endParaRPr lang="sr-Cyrl-RS" sz="1246" cap="small" dirty="0"/>
          </a:p>
          <a:p>
            <a:pPr algn="ctr"/>
            <a:endParaRPr lang="sr-Cyrl-RS" sz="1246" cap="small" dirty="0"/>
          </a:p>
        </p:txBody>
      </p:sp>
      <p:pic>
        <p:nvPicPr>
          <p:cNvPr id="68" name="Graphic 67" descr="Map with pin with solid fill">
            <a:extLst>
              <a:ext uri="{FF2B5EF4-FFF2-40B4-BE49-F238E27FC236}">
                <a16:creationId xmlns:a16="http://schemas.microsoft.com/office/drawing/2014/main" id="{5785C71C-4A2D-D1B6-E832-5124A8EA7DB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325481" y="2710080"/>
            <a:ext cx="764378" cy="764378"/>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688490" y="49478"/>
            <a:ext cx="2183996" cy="707886"/>
          </a:xfrm>
          <a:prstGeom prst="rect">
            <a:avLst/>
          </a:prstGeom>
          <a:noFill/>
        </p:spPr>
        <p:txBody>
          <a:bodyPr wrap="none" rtlCol="0">
            <a:spAutoFit/>
          </a:bodyPr>
          <a:lstStyle/>
          <a:p>
            <a:pPr algn="ctr"/>
            <a:r>
              <a:rPr lang="sr-Cyrl-RS" sz="2000" b="1" cap="small" dirty="0">
                <a:solidFill>
                  <a:schemeClr val="bg1"/>
                </a:solidFill>
              </a:rPr>
              <a:t>ПОЧЕТНА СТРАНА</a:t>
            </a:r>
          </a:p>
          <a:p>
            <a:pPr algn="ctr"/>
            <a:r>
              <a:rPr lang="en-US" sz="2000" cap="small" dirty="0">
                <a:solidFill>
                  <a:schemeClr val="bg1"/>
                </a:solidFill>
              </a:rPr>
              <a:t>HOME PAGE PANEL</a:t>
            </a:r>
            <a:endParaRPr lang="sr-Cyrl-RS" sz="2000" cap="small" dirty="0">
              <a:solidFill>
                <a:schemeClr val="bg1"/>
              </a:solidFill>
            </a:endParaRPr>
          </a:p>
        </p:txBody>
      </p:sp>
      <p:pic>
        <p:nvPicPr>
          <p:cNvPr id="2" name="Picture 1">
            <a:extLst>
              <a:ext uri="{FF2B5EF4-FFF2-40B4-BE49-F238E27FC236}">
                <a16:creationId xmlns:a16="http://schemas.microsoft.com/office/drawing/2014/main" id="{F883EE4E-16A4-20E7-F697-D9A4BC243C08}"/>
              </a:ext>
            </a:extLst>
          </p:cNvPr>
          <p:cNvPicPr>
            <a:picLocks noChangeAspect="1"/>
          </p:cNvPicPr>
          <p:nvPr/>
        </p:nvPicPr>
        <p:blipFill>
          <a:blip r:embed="rId34"/>
          <a:stretch>
            <a:fillRect/>
          </a:stretch>
        </p:blipFill>
        <p:spPr>
          <a:xfrm>
            <a:off x="276659" y="215287"/>
            <a:ext cx="330811" cy="360000"/>
          </a:xfrm>
          <a:prstGeom prst="rect">
            <a:avLst/>
          </a:prstGeom>
          <a:effectLst>
            <a:glow rad="63500">
              <a:schemeClr val="bg1">
                <a:alpha val="74000"/>
              </a:schemeClr>
            </a:glow>
          </a:effectLst>
        </p:spPr>
      </p:pic>
      <p:grpSp>
        <p:nvGrpSpPr>
          <p:cNvPr id="6" name="Group 5">
            <a:extLst>
              <a:ext uri="{FF2B5EF4-FFF2-40B4-BE49-F238E27FC236}">
                <a16:creationId xmlns:a16="http://schemas.microsoft.com/office/drawing/2014/main" id="{85626D56-0DC1-D5A7-2B9C-78C5407232D3}"/>
              </a:ext>
            </a:extLst>
          </p:cNvPr>
          <p:cNvGrpSpPr/>
          <p:nvPr/>
        </p:nvGrpSpPr>
        <p:grpSpPr>
          <a:xfrm rot="3410089">
            <a:off x="4716842" y="3656207"/>
            <a:ext cx="1349188" cy="907718"/>
            <a:chOff x="1765775" y="-466508"/>
            <a:chExt cx="3855922" cy="2508137"/>
          </a:xfrm>
        </p:grpSpPr>
        <mc:AlternateContent xmlns:mc="http://schemas.openxmlformats.org/markup-compatibility/2006" xmlns:p14="http://schemas.microsoft.com/office/powerpoint/2010/main">
          <mc:Choice Requires="p14">
            <p:contentPart p14:bwMode="auto" r:id="rId35">
              <p14:nvContentPartPr>
                <p14:cNvPr id="7" name="Ink 6">
                  <a:extLst>
                    <a:ext uri="{FF2B5EF4-FFF2-40B4-BE49-F238E27FC236}">
                      <a16:creationId xmlns:a16="http://schemas.microsoft.com/office/drawing/2014/main" id="{B72257A7-7460-78DF-628B-8EAF5160DDEE}"/>
                    </a:ext>
                  </a:extLst>
                </p14:cNvPr>
                <p14:cNvContentPartPr/>
                <p14:nvPr/>
              </p14:nvContentPartPr>
              <p14:xfrm>
                <a:off x="1765775" y="-466508"/>
                <a:ext cx="3855922" cy="2495676"/>
              </p14:xfrm>
            </p:contentPart>
          </mc:Choice>
          <mc:Fallback xmlns="">
            <p:pic>
              <p:nvPicPr>
                <p:cNvPr id="7" name="Ink 6">
                  <a:extLst>
                    <a:ext uri="{FF2B5EF4-FFF2-40B4-BE49-F238E27FC236}">
                      <a16:creationId xmlns:a16="http://schemas.microsoft.com/office/drawing/2014/main" id="{B72257A7-7460-78DF-628B-8EAF5160DDEE}"/>
                    </a:ext>
                  </a:extLst>
                </p:cNvPr>
                <p:cNvPicPr/>
                <p:nvPr/>
              </p:nvPicPr>
              <p:blipFill>
                <a:blip r:embed="rId36"/>
                <a:stretch>
                  <a:fillRect/>
                </a:stretch>
              </p:blipFill>
              <p:spPr>
                <a:xfrm>
                  <a:off x="1714335" y="-516242"/>
                  <a:ext cx="3957773" cy="259415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 name="Ink 7">
                  <a:extLst>
                    <a:ext uri="{FF2B5EF4-FFF2-40B4-BE49-F238E27FC236}">
                      <a16:creationId xmlns:a16="http://schemas.microsoft.com/office/drawing/2014/main" id="{3673C80A-D23F-60E8-71EF-6863EDC629F0}"/>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 name="Ink 8">
                  <a:extLst>
                    <a:ext uri="{FF2B5EF4-FFF2-40B4-BE49-F238E27FC236}">
                      <a16:creationId xmlns:a16="http://schemas.microsoft.com/office/drawing/2014/main" id="{DFCEBE15-3521-0AF4-0119-875B414D3F4D}"/>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0" name="TextBox 9">
            <a:extLst>
              <a:ext uri="{FF2B5EF4-FFF2-40B4-BE49-F238E27FC236}">
                <a16:creationId xmlns:a16="http://schemas.microsoft.com/office/drawing/2014/main" id="{59D13D01-E05D-A6EC-B940-B6AE314292DF}"/>
              </a:ext>
            </a:extLst>
          </p:cNvPr>
          <p:cNvSpPr txBox="1"/>
          <p:nvPr/>
        </p:nvSpPr>
        <p:spPr>
          <a:xfrm>
            <a:off x="6555627" y="4215288"/>
            <a:ext cx="1515094" cy="475771"/>
          </a:xfrm>
          <a:prstGeom prst="rect">
            <a:avLst/>
          </a:prstGeom>
          <a:noFill/>
        </p:spPr>
        <p:txBody>
          <a:bodyPr wrap="none" rtlCol="0">
            <a:spAutoFit/>
          </a:bodyPr>
          <a:lstStyle/>
          <a:p>
            <a:pPr algn="ctr"/>
            <a:r>
              <a:rPr lang="sr-Latn-RS" sz="1246" b="1" cap="small" dirty="0"/>
              <a:t>GPS </a:t>
            </a:r>
            <a:r>
              <a:rPr lang="sr-Cyrl-RS" sz="1246" b="1" cap="small" dirty="0"/>
              <a:t>ЛОКАТОР (пин)</a:t>
            </a:r>
          </a:p>
          <a:p>
            <a:pPr algn="ctr"/>
            <a:r>
              <a:rPr lang="en-US" sz="1246" cap="small" dirty="0"/>
              <a:t>GPS Pin Location</a:t>
            </a:r>
            <a:endParaRPr lang="sr-Cyrl-RS" sz="1246" cap="small" dirty="0"/>
          </a:p>
        </p:txBody>
      </p:sp>
      <p:grpSp>
        <p:nvGrpSpPr>
          <p:cNvPr id="11" name="Group 10">
            <a:extLst>
              <a:ext uri="{FF2B5EF4-FFF2-40B4-BE49-F238E27FC236}">
                <a16:creationId xmlns:a16="http://schemas.microsoft.com/office/drawing/2014/main" id="{EE837E68-D194-14E8-2F31-57C237FEA74C}"/>
              </a:ext>
            </a:extLst>
          </p:cNvPr>
          <p:cNvGrpSpPr/>
          <p:nvPr/>
        </p:nvGrpSpPr>
        <p:grpSpPr>
          <a:xfrm rot="11884939">
            <a:off x="2680203" y="2672276"/>
            <a:ext cx="1349188" cy="907718"/>
            <a:chOff x="1765775" y="-466508"/>
            <a:chExt cx="3855922" cy="2508137"/>
          </a:xfrm>
        </p:grpSpPr>
        <mc:AlternateContent xmlns:mc="http://schemas.openxmlformats.org/markup-compatibility/2006" xmlns:p14="http://schemas.microsoft.com/office/powerpoint/2010/main">
          <mc:Choice Requires="p14">
            <p:contentPart p14:bwMode="auto" r:id="rId39">
              <p14:nvContentPartPr>
                <p14:cNvPr id="12" name="Ink 11">
                  <a:extLst>
                    <a:ext uri="{FF2B5EF4-FFF2-40B4-BE49-F238E27FC236}">
                      <a16:creationId xmlns:a16="http://schemas.microsoft.com/office/drawing/2014/main" id="{734316F9-6086-A895-04F4-B2E6A730CA95}"/>
                    </a:ext>
                  </a:extLst>
                </p14:cNvPr>
                <p14:cNvContentPartPr/>
                <p14:nvPr/>
              </p14:nvContentPartPr>
              <p14:xfrm>
                <a:off x="1765775" y="-466508"/>
                <a:ext cx="3855922" cy="2495676"/>
              </p14:xfrm>
            </p:contentPart>
          </mc:Choice>
          <mc:Fallback xmlns="">
            <p:pic>
              <p:nvPicPr>
                <p:cNvPr id="12" name="Ink 11">
                  <a:extLst>
                    <a:ext uri="{FF2B5EF4-FFF2-40B4-BE49-F238E27FC236}">
                      <a16:creationId xmlns:a16="http://schemas.microsoft.com/office/drawing/2014/main" id="{734316F9-6086-A895-04F4-B2E6A730CA95}"/>
                    </a:ext>
                  </a:extLst>
                </p:cNvPr>
                <p:cNvPicPr/>
                <p:nvPr/>
              </p:nvPicPr>
              <p:blipFill>
                <a:blip r:embed="rId36"/>
                <a:stretch>
                  <a:fillRect/>
                </a:stretch>
              </p:blipFill>
              <p:spPr>
                <a:xfrm>
                  <a:off x="1714335" y="-516242"/>
                  <a:ext cx="3957773" cy="259415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3" name="Ink 12">
                  <a:extLst>
                    <a:ext uri="{FF2B5EF4-FFF2-40B4-BE49-F238E27FC236}">
                      <a16:creationId xmlns:a16="http://schemas.microsoft.com/office/drawing/2014/main" id="{2A53D832-4989-79C1-33CB-9F49C4692F72}"/>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 name="Ink 13">
                  <a:extLst>
                    <a:ext uri="{FF2B5EF4-FFF2-40B4-BE49-F238E27FC236}">
                      <a16:creationId xmlns:a16="http://schemas.microsoft.com/office/drawing/2014/main" id="{45E52664-C836-C58F-6A60-9EC2583715B5}"/>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sp>
        <p:nvSpPr>
          <p:cNvPr id="16" name="TextBox 15">
            <a:extLst>
              <a:ext uri="{FF2B5EF4-FFF2-40B4-BE49-F238E27FC236}">
                <a16:creationId xmlns:a16="http://schemas.microsoft.com/office/drawing/2014/main" id="{EF578FCF-D185-3858-0937-C0C0A9950AF3}"/>
              </a:ext>
            </a:extLst>
          </p:cNvPr>
          <p:cNvSpPr txBox="1"/>
          <p:nvPr/>
        </p:nvSpPr>
        <p:spPr>
          <a:xfrm>
            <a:off x="1216624" y="3011699"/>
            <a:ext cx="1362040" cy="475771"/>
          </a:xfrm>
          <a:prstGeom prst="rect">
            <a:avLst/>
          </a:prstGeom>
          <a:noFill/>
        </p:spPr>
        <p:txBody>
          <a:bodyPr wrap="none" rtlCol="0">
            <a:spAutoFit/>
          </a:bodyPr>
          <a:lstStyle/>
          <a:p>
            <a:pPr algn="ctr"/>
            <a:r>
              <a:rPr lang="sr-Cyrl-RS" sz="1246" b="1" cap="small" dirty="0"/>
              <a:t>Тачка опсервације</a:t>
            </a:r>
          </a:p>
          <a:p>
            <a:pPr algn="ctr"/>
            <a:r>
              <a:rPr lang="en-US" sz="1246" cap="small" dirty="0"/>
              <a:t>Observation Point</a:t>
            </a:r>
            <a:endParaRPr lang="sr-Cyrl-RS" sz="1246" cap="small" dirty="0"/>
          </a:p>
        </p:txBody>
      </p:sp>
      <p:sp>
        <p:nvSpPr>
          <p:cNvPr id="17" name="Oval 16">
            <a:extLst>
              <a:ext uri="{FF2B5EF4-FFF2-40B4-BE49-F238E27FC236}">
                <a16:creationId xmlns:a16="http://schemas.microsoft.com/office/drawing/2014/main" id="{6E8F76B1-DA48-349C-10DC-BC6287043348}"/>
              </a:ext>
            </a:extLst>
          </p:cNvPr>
          <p:cNvSpPr/>
          <p:nvPr/>
        </p:nvSpPr>
        <p:spPr>
          <a:xfrm>
            <a:off x="1037259" y="3173763"/>
            <a:ext cx="168801" cy="168801"/>
          </a:xfrm>
          <a:prstGeom prst="ellipse">
            <a:avLst/>
          </a:prstGeom>
          <a:solidFill>
            <a:srgbClr val="17A15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97405F-8E0E-6AE2-DB39-BD935FD08950}"/>
              </a:ext>
            </a:extLst>
          </p:cNvPr>
          <p:cNvSpPr/>
          <p:nvPr/>
        </p:nvSpPr>
        <p:spPr>
          <a:xfrm>
            <a:off x="6342781" y="4368772"/>
            <a:ext cx="168801" cy="168801"/>
          </a:xfrm>
          <a:prstGeom prst="ellipse">
            <a:avLst/>
          </a:prstGeom>
          <a:solidFill>
            <a:srgbClr val="C980E7"/>
          </a:solidFill>
          <a:ln>
            <a:solidFill>
              <a:srgbClr val="7030A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59E4ABBD-F7CD-877E-9757-A9828A869FAA}"/>
              </a:ext>
            </a:extLst>
          </p:cNvPr>
          <p:cNvGrpSpPr/>
          <p:nvPr/>
        </p:nvGrpSpPr>
        <p:grpSpPr>
          <a:xfrm rot="4307072">
            <a:off x="5378119" y="1693825"/>
            <a:ext cx="929140" cy="626518"/>
            <a:chOff x="1765775" y="310481"/>
            <a:chExt cx="2655444" cy="1731148"/>
          </a:xfrm>
        </p:grpSpPr>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75B78674-75E5-699E-2C03-74A98E780BCA}"/>
                    </a:ext>
                  </a:extLst>
                </p14:cNvPr>
                <p14:cNvContentPartPr/>
                <p14:nvPr/>
              </p14:nvContentPartPr>
              <p14:xfrm>
                <a:off x="1765776" y="310481"/>
                <a:ext cx="2655443" cy="1718688"/>
              </p14:xfrm>
            </p:contentPart>
          </mc:Choice>
          <mc:Fallback xmlns="">
            <p:pic>
              <p:nvPicPr>
                <p:cNvPr id="50" name="Ink 49">
                  <a:extLst>
                    <a:ext uri="{FF2B5EF4-FFF2-40B4-BE49-F238E27FC236}">
                      <a16:creationId xmlns:a16="http://schemas.microsoft.com/office/drawing/2014/main" id="{75B78674-75E5-699E-2C03-74A98E780BCA}"/>
                    </a:ext>
                  </a:extLst>
                </p:cNvPr>
                <p:cNvPicPr/>
                <p:nvPr/>
              </p:nvPicPr>
              <p:blipFill>
                <a:blip r:embed="rId43"/>
                <a:stretch>
                  <a:fillRect/>
                </a:stretch>
              </p:blipFill>
              <p:spPr>
                <a:xfrm>
                  <a:off x="1714334" y="260750"/>
                  <a:ext cx="2757298" cy="1817155"/>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8122B0A3-1E9E-83ED-9BDF-25F7313A362F}"/>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3A2091F5-E31F-47A7-AD8E-6B79A1BB4A9E}"/>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grpSp>
        <p:nvGrpSpPr>
          <p:cNvPr id="60" name="Group 59">
            <a:extLst>
              <a:ext uri="{FF2B5EF4-FFF2-40B4-BE49-F238E27FC236}">
                <a16:creationId xmlns:a16="http://schemas.microsoft.com/office/drawing/2014/main" id="{649EA601-70B7-7971-998C-622150232808}"/>
              </a:ext>
            </a:extLst>
          </p:cNvPr>
          <p:cNvGrpSpPr/>
          <p:nvPr/>
        </p:nvGrpSpPr>
        <p:grpSpPr>
          <a:xfrm rot="10294999">
            <a:off x="2806538" y="1717661"/>
            <a:ext cx="564326" cy="382293"/>
            <a:chOff x="1765775" y="985305"/>
            <a:chExt cx="1612820" cy="1056324"/>
          </a:xfrm>
        </p:grpSpPr>
        <mc:AlternateContent xmlns:mc="http://schemas.openxmlformats.org/markup-compatibility/2006" xmlns:p14="http://schemas.microsoft.com/office/powerpoint/2010/main">
          <mc:Choice Requires="p14">
            <p:contentPart p14:bwMode="auto" r:id="rId46">
              <p14:nvContentPartPr>
                <p14:cNvPr id="62" name="Ink 61">
                  <a:extLst>
                    <a:ext uri="{FF2B5EF4-FFF2-40B4-BE49-F238E27FC236}">
                      <a16:creationId xmlns:a16="http://schemas.microsoft.com/office/drawing/2014/main" id="{A53B9598-2E4C-14A7-ADB8-1FE7559DAFD5}"/>
                    </a:ext>
                  </a:extLst>
                </p14:cNvPr>
                <p14:cNvContentPartPr/>
                <p14:nvPr/>
              </p14:nvContentPartPr>
              <p14:xfrm>
                <a:off x="1765777" y="985305"/>
                <a:ext cx="1612818" cy="1043867"/>
              </p14:xfrm>
            </p:contentPart>
          </mc:Choice>
          <mc:Fallback xmlns="">
            <p:pic>
              <p:nvPicPr>
                <p:cNvPr id="62" name="Ink 61">
                  <a:extLst>
                    <a:ext uri="{FF2B5EF4-FFF2-40B4-BE49-F238E27FC236}">
                      <a16:creationId xmlns:a16="http://schemas.microsoft.com/office/drawing/2014/main" id="{A53B9598-2E4C-14A7-ADB8-1FE7559DAFD5}"/>
                    </a:ext>
                  </a:extLst>
                </p:cNvPr>
                <p:cNvPicPr/>
                <p:nvPr/>
              </p:nvPicPr>
              <p:blipFill>
                <a:blip r:embed="rId47"/>
                <a:stretch>
                  <a:fillRect/>
                </a:stretch>
              </p:blipFill>
              <p:spPr>
                <a:xfrm>
                  <a:off x="1714348" y="935597"/>
                  <a:ext cx="1714648" cy="114228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4" name="Ink 63">
                  <a:extLst>
                    <a:ext uri="{FF2B5EF4-FFF2-40B4-BE49-F238E27FC236}">
                      <a16:creationId xmlns:a16="http://schemas.microsoft.com/office/drawing/2014/main" id="{F6338303-F5DF-0BEF-E031-A3287EEAA021}"/>
                    </a:ext>
                  </a:extLst>
                </p14:cNvPr>
                <p14:cNvContentPartPr/>
                <p14:nvPr/>
              </p14:nvContentPartPr>
              <p14:xfrm>
                <a:off x="1770094" y="1611550"/>
                <a:ext cx="109029" cy="392417"/>
              </p14:xfrm>
            </p:contentPart>
          </mc:Choice>
          <mc:Fallback xmlns="">
            <p:pic>
              <p:nvPicPr>
                <p:cNvPr id="44" name="Ink 43">
                  <a:extLst>
                    <a:ext uri="{FF2B5EF4-FFF2-40B4-BE49-F238E27FC236}">
                      <a16:creationId xmlns:a16="http://schemas.microsoft.com/office/drawing/2014/main" id="{C2AA2014-1290-6F9C-5D4C-CFD755402DF6}"/>
                    </a:ext>
                  </a:extLst>
                </p:cNvPr>
                <p:cNvPicPr/>
                <p:nvPr/>
              </p:nvPicPr>
              <p:blipFill>
                <a:blip r:embed="rId7"/>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7" name="Ink 66">
                  <a:extLst>
                    <a:ext uri="{FF2B5EF4-FFF2-40B4-BE49-F238E27FC236}">
                      <a16:creationId xmlns:a16="http://schemas.microsoft.com/office/drawing/2014/main" id="{EE15A96D-1352-C672-3179-A1C7404B1869}"/>
                    </a:ext>
                  </a:extLst>
                </p14:cNvPr>
                <p14:cNvContentPartPr/>
                <p14:nvPr/>
              </p14:nvContentPartPr>
              <p14:xfrm>
                <a:off x="1765775" y="2041269"/>
                <a:ext cx="424801" cy="360"/>
              </p14:xfrm>
            </p:contentPart>
          </mc:Choice>
          <mc:Fallback xmlns="">
            <p:pic>
              <p:nvPicPr>
                <p:cNvPr id="45" name="Ink 44">
                  <a:extLst>
                    <a:ext uri="{FF2B5EF4-FFF2-40B4-BE49-F238E27FC236}">
                      <a16:creationId xmlns:a16="http://schemas.microsoft.com/office/drawing/2014/main" id="{031D2E67-93CD-B75A-6351-D4FEE48D23CF}"/>
                    </a:ext>
                  </a:extLst>
                </p:cNvPr>
                <p:cNvPicPr/>
                <p:nvPr/>
              </p:nvPicPr>
              <p:blipFill>
                <a:blip r:embed="rId9"/>
                <a:stretch>
                  <a:fillRect/>
                </a:stretch>
              </p:blipFill>
              <p:spPr>
                <a:xfrm>
                  <a:off x="1714471" y="2023269"/>
                  <a:ext cx="526384" cy="36000"/>
                </a:xfrm>
                <a:prstGeom prst="rect">
                  <a:avLst/>
                </a:prstGeom>
              </p:spPr>
            </p:pic>
          </mc:Fallback>
        </mc:AlternateContent>
      </p:grpSp>
      <p:sp>
        <p:nvSpPr>
          <p:cNvPr id="70" name="TextBox 69">
            <a:extLst>
              <a:ext uri="{FF2B5EF4-FFF2-40B4-BE49-F238E27FC236}">
                <a16:creationId xmlns:a16="http://schemas.microsoft.com/office/drawing/2014/main" id="{65D26A71-F7DF-0501-DF5F-EF93278CCE9F}"/>
              </a:ext>
            </a:extLst>
          </p:cNvPr>
          <p:cNvSpPr txBox="1"/>
          <p:nvPr/>
        </p:nvSpPr>
        <p:spPr>
          <a:xfrm>
            <a:off x="6310801" y="2242230"/>
            <a:ext cx="3068276" cy="475771"/>
          </a:xfrm>
          <a:prstGeom prst="rect">
            <a:avLst/>
          </a:prstGeom>
          <a:noFill/>
        </p:spPr>
        <p:txBody>
          <a:bodyPr wrap="none" rtlCol="0">
            <a:spAutoFit/>
          </a:bodyPr>
          <a:lstStyle/>
          <a:p>
            <a:pPr algn="ctr"/>
            <a:r>
              <a:rPr lang="sr-Cyrl-RS" sz="1246" b="1" cap="small" dirty="0"/>
              <a:t>Приказивање тачака опсервација корисника</a:t>
            </a:r>
          </a:p>
          <a:p>
            <a:pPr algn="ctr"/>
            <a:r>
              <a:rPr lang="en-US" sz="1246" cap="small" dirty="0"/>
              <a:t>Toggle User observation points</a:t>
            </a:r>
            <a:endParaRPr lang="sr-Cyrl-RS" sz="1246" cap="small" dirty="0"/>
          </a:p>
        </p:txBody>
      </p:sp>
      <p:sp>
        <p:nvSpPr>
          <p:cNvPr id="71" name="TextBox 70">
            <a:extLst>
              <a:ext uri="{FF2B5EF4-FFF2-40B4-BE49-F238E27FC236}">
                <a16:creationId xmlns:a16="http://schemas.microsoft.com/office/drawing/2014/main" id="{B3E9CE91-6618-52AA-76BD-ADEF2316D552}"/>
              </a:ext>
            </a:extLst>
          </p:cNvPr>
          <p:cNvSpPr txBox="1"/>
          <p:nvPr/>
        </p:nvSpPr>
        <p:spPr>
          <a:xfrm>
            <a:off x="56741" y="2145171"/>
            <a:ext cx="3150221" cy="475771"/>
          </a:xfrm>
          <a:prstGeom prst="rect">
            <a:avLst/>
          </a:prstGeom>
          <a:noFill/>
        </p:spPr>
        <p:txBody>
          <a:bodyPr wrap="none" rtlCol="0">
            <a:spAutoFit/>
          </a:bodyPr>
          <a:lstStyle/>
          <a:p>
            <a:pPr algn="ctr"/>
            <a:r>
              <a:rPr lang="sr-Cyrl-RS" sz="1246" b="1" cap="small" dirty="0"/>
              <a:t>Приказивање свих тачака опсервације из базе</a:t>
            </a:r>
          </a:p>
          <a:p>
            <a:pPr algn="ctr"/>
            <a:r>
              <a:rPr lang="en-US" sz="1246" cap="small" dirty="0"/>
              <a:t>Toggle all observation points</a:t>
            </a:r>
            <a:r>
              <a:rPr lang="sr-Cyrl-RS" sz="1246" cap="small" dirty="0"/>
              <a:t> </a:t>
            </a:r>
            <a:r>
              <a:rPr lang="en-US" sz="1246" cap="small" dirty="0"/>
              <a:t>from database</a:t>
            </a:r>
            <a:endParaRPr lang="sr-Cyrl-RS" sz="1246" cap="small" dirty="0"/>
          </a:p>
        </p:txBody>
      </p:sp>
    </p:spTree>
    <p:extLst>
      <p:ext uri="{BB962C8B-B14F-4D97-AF65-F5344CB8AC3E}">
        <p14:creationId xmlns:p14="http://schemas.microsoft.com/office/powerpoint/2010/main" val="3975813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05468886-A2A3-288F-3D44-6C44CD01F737}"/>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17AAB0-49D8-9B6A-E996-61EBC78D75C6}"/>
              </a:ext>
            </a:extLst>
          </p:cNvPr>
          <p:cNvPicPr>
            <a:picLocks noChangeAspect="1"/>
          </p:cNvPicPr>
          <p:nvPr/>
        </p:nvPicPr>
        <p:blipFill>
          <a:blip r:embed="rId2"/>
          <a:stretch>
            <a:fillRect/>
          </a:stretch>
        </p:blipFill>
        <p:spPr>
          <a:xfrm>
            <a:off x="6505390" y="936247"/>
            <a:ext cx="2413130" cy="4760797"/>
          </a:xfrm>
          <a:prstGeom prst="rect">
            <a:avLst/>
          </a:prstGeom>
        </p:spPr>
      </p:pic>
      <p:pic>
        <p:nvPicPr>
          <p:cNvPr id="6" name="Picture 5" descr="A black screen with a black background&#10;&#10;Description automatically generated">
            <a:extLst>
              <a:ext uri="{FF2B5EF4-FFF2-40B4-BE49-F238E27FC236}">
                <a16:creationId xmlns:a16="http://schemas.microsoft.com/office/drawing/2014/main" id="{AF70E4D7-8968-B4C5-7FA7-79F4EB8D2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483" y="837319"/>
            <a:ext cx="2544881" cy="5052342"/>
          </a:xfrm>
          <a:prstGeom prst="rect">
            <a:avLst/>
          </a:prstGeom>
        </p:spPr>
      </p:pic>
      <p:sp>
        <p:nvSpPr>
          <p:cNvPr id="7" name="TextBox 6">
            <a:extLst>
              <a:ext uri="{FF2B5EF4-FFF2-40B4-BE49-F238E27FC236}">
                <a16:creationId xmlns:a16="http://schemas.microsoft.com/office/drawing/2014/main" id="{E2C50F8F-C8A3-3D90-14D1-75F16780D6D4}"/>
              </a:ext>
            </a:extLst>
          </p:cNvPr>
          <p:cNvSpPr txBox="1"/>
          <p:nvPr/>
        </p:nvSpPr>
        <p:spPr>
          <a:xfrm>
            <a:off x="916659" y="52568"/>
            <a:ext cx="1773884" cy="830997"/>
          </a:xfrm>
          <a:prstGeom prst="rect">
            <a:avLst/>
          </a:prstGeom>
          <a:noFill/>
        </p:spPr>
        <p:txBody>
          <a:bodyPr wrap="none" rtlCol="0">
            <a:spAutoFit/>
          </a:bodyPr>
          <a:lstStyle/>
          <a:p>
            <a:r>
              <a:rPr lang="sr-Cyrl-RS" sz="2400" b="1" cap="small" dirty="0">
                <a:solidFill>
                  <a:schemeClr val="bg1"/>
                </a:solidFill>
              </a:rPr>
              <a:t>Главни мени</a:t>
            </a:r>
          </a:p>
          <a:p>
            <a:r>
              <a:rPr lang="en-US" sz="2400" cap="small" dirty="0">
                <a:solidFill>
                  <a:schemeClr val="bg1"/>
                </a:solidFill>
              </a:rPr>
              <a:t>Main Menu</a:t>
            </a:r>
            <a:endParaRPr lang="sr-Cyrl-RS" sz="2400" cap="small" dirty="0">
              <a:solidFill>
                <a:schemeClr val="bg1"/>
              </a:solidFill>
            </a:endParaRPr>
          </a:p>
        </p:txBody>
      </p:sp>
      <p:pic>
        <p:nvPicPr>
          <p:cNvPr id="8" name="Picture 7">
            <a:extLst>
              <a:ext uri="{FF2B5EF4-FFF2-40B4-BE49-F238E27FC236}">
                <a16:creationId xmlns:a16="http://schemas.microsoft.com/office/drawing/2014/main" id="{75062ACA-4AFA-EDE7-DD59-3717E5442983}"/>
              </a:ext>
            </a:extLst>
          </p:cNvPr>
          <p:cNvPicPr>
            <a:picLocks noChangeAspect="1"/>
          </p:cNvPicPr>
          <p:nvPr/>
        </p:nvPicPr>
        <p:blipFill>
          <a:blip r:embed="rId4"/>
          <a:stretch>
            <a:fillRect/>
          </a:stretch>
        </p:blipFill>
        <p:spPr>
          <a:xfrm>
            <a:off x="442851" y="220347"/>
            <a:ext cx="473808" cy="493147"/>
          </a:xfrm>
          <a:prstGeom prst="rect">
            <a:avLst/>
          </a:prstGeom>
          <a:effectLst>
            <a:glow rad="63500">
              <a:schemeClr val="bg1">
                <a:alpha val="74000"/>
              </a:schemeClr>
            </a:glow>
          </a:effectLst>
        </p:spPr>
      </p:pic>
      <p:grpSp>
        <p:nvGrpSpPr>
          <p:cNvPr id="9" name="Group 8">
            <a:extLst>
              <a:ext uri="{FF2B5EF4-FFF2-40B4-BE49-F238E27FC236}">
                <a16:creationId xmlns:a16="http://schemas.microsoft.com/office/drawing/2014/main" id="{94B3D9FC-D872-BE37-7DFB-70E6B5A8BF6C}"/>
              </a:ext>
            </a:extLst>
          </p:cNvPr>
          <p:cNvGrpSpPr/>
          <p:nvPr/>
        </p:nvGrpSpPr>
        <p:grpSpPr>
          <a:xfrm rot="15030282">
            <a:off x="4772938" y="1108689"/>
            <a:ext cx="1843152" cy="1238401"/>
            <a:chOff x="1765771" y="-1380226"/>
            <a:chExt cx="5267651" cy="3421855"/>
          </a:xfrm>
        </p:grpSpPr>
        <mc:AlternateContent xmlns:mc="http://schemas.openxmlformats.org/markup-compatibility/2006">
          <mc:Choice xmlns:p14="http://schemas.microsoft.com/office/powerpoint/2010/main" Requires="p14">
            <p:contentPart p14:bwMode="auto" r:id="rId5">
              <p14:nvContentPartPr>
                <p14:cNvPr id="10" name="Ink 9">
                  <a:extLst>
                    <a:ext uri="{FF2B5EF4-FFF2-40B4-BE49-F238E27FC236}">
                      <a16:creationId xmlns:a16="http://schemas.microsoft.com/office/drawing/2014/main" id="{200066C8-43DE-BA9F-62F3-28D7FA7B3717}"/>
                    </a:ext>
                  </a:extLst>
                </p14:cNvPr>
                <p14:cNvContentPartPr/>
                <p14:nvPr/>
              </p14:nvContentPartPr>
              <p14:xfrm>
                <a:off x="1765771" y="-1380226"/>
                <a:ext cx="5267651" cy="3409391"/>
              </p14:xfrm>
            </p:contentPart>
          </mc:Choice>
          <mc:Fallback>
            <p:pic>
              <p:nvPicPr>
                <p:cNvPr id="10" name="Ink 9">
                  <a:extLst>
                    <a:ext uri="{FF2B5EF4-FFF2-40B4-BE49-F238E27FC236}">
                      <a16:creationId xmlns:a16="http://schemas.microsoft.com/office/drawing/2014/main" id="{200066C8-43DE-BA9F-62F3-28D7FA7B3717}"/>
                    </a:ext>
                  </a:extLst>
                </p:cNvPr>
                <p:cNvPicPr/>
                <p:nvPr/>
              </p:nvPicPr>
              <p:blipFill>
                <a:blip r:embed="rId6"/>
                <a:stretch>
                  <a:fillRect/>
                </a:stretch>
              </p:blipFill>
              <p:spPr>
                <a:xfrm>
                  <a:off x="1714329" y="-1429969"/>
                  <a:ext cx="5369506" cy="350788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1E1F5789-88F3-1720-B70E-EC97E12628DE}"/>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8F4632D5-54F6-0CA6-DAA4-BFACFCEEE940}"/>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13" name="Group 12">
            <a:extLst>
              <a:ext uri="{FF2B5EF4-FFF2-40B4-BE49-F238E27FC236}">
                <a16:creationId xmlns:a16="http://schemas.microsoft.com/office/drawing/2014/main" id="{3231CC87-A38B-5CCA-3688-D7047966B2A0}"/>
              </a:ext>
            </a:extLst>
          </p:cNvPr>
          <p:cNvGrpSpPr/>
          <p:nvPr/>
        </p:nvGrpSpPr>
        <p:grpSpPr>
          <a:xfrm rot="14239702">
            <a:off x="4479914" y="1586334"/>
            <a:ext cx="2008416" cy="1349035"/>
            <a:chOff x="1765775" y="-1685923"/>
            <a:chExt cx="5739971" cy="3727552"/>
          </a:xfrm>
        </p:grpSpPr>
        <mc:AlternateContent xmlns:mc="http://schemas.openxmlformats.org/markup-compatibility/2006">
          <mc:Choice xmlns:p14="http://schemas.microsoft.com/office/powerpoint/2010/main" Requires="p14">
            <p:contentPart p14:bwMode="auto" r:id="rId11">
              <p14:nvContentPartPr>
                <p14:cNvPr id="14" name="Ink 13">
                  <a:extLst>
                    <a:ext uri="{FF2B5EF4-FFF2-40B4-BE49-F238E27FC236}">
                      <a16:creationId xmlns:a16="http://schemas.microsoft.com/office/drawing/2014/main" id="{6090A093-C724-E297-8A75-56D2A6B62C17}"/>
                    </a:ext>
                  </a:extLst>
                </p14:cNvPr>
                <p14:cNvContentPartPr/>
                <p14:nvPr/>
              </p14:nvContentPartPr>
              <p14:xfrm>
                <a:off x="1765779" y="-1685923"/>
                <a:ext cx="5739967" cy="3715092"/>
              </p14:xfrm>
            </p:contentPart>
          </mc:Choice>
          <mc:Fallback>
            <p:pic>
              <p:nvPicPr>
                <p:cNvPr id="14" name="Ink 13">
                  <a:extLst>
                    <a:ext uri="{FF2B5EF4-FFF2-40B4-BE49-F238E27FC236}">
                      <a16:creationId xmlns:a16="http://schemas.microsoft.com/office/drawing/2014/main" id="{6090A093-C724-E297-8A75-56D2A6B62C17}"/>
                    </a:ext>
                  </a:extLst>
                </p:cNvPr>
                <p:cNvPicPr/>
                <p:nvPr/>
              </p:nvPicPr>
              <p:blipFill>
                <a:blip r:embed="rId12"/>
                <a:stretch>
                  <a:fillRect/>
                </a:stretch>
              </p:blipFill>
              <p:spPr>
                <a:xfrm>
                  <a:off x="1714336" y="-1735670"/>
                  <a:ext cx="5841823" cy="381359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2C3FD620-3FD0-CC5C-DCBD-3FFA4A128CBB}"/>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F2C8C188-7D95-7DBC-41F5-FF9765CB28BB}"/>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17" name="Group 16">
            <a:extLst>
              <a:ext uri="{FF2B5EF4-FFF2-40B4-BE49-F238E27FC236}">
                <a16:creationId xmlns:a16="http://schemas.microsoft.com/office/drawing/2014/main" id="{3DDD2D8B-755C-164D-EF57-1CCBDC72E7D8}"/>
              </a:ext>
            </a:extLst>
          </p:cNvPr>
          <p:cNvGrpSpPr/>
          <p:nvPr/>
        </p:nvGrpSpPr>
        <p:grpSpPr>
          <a:xfrm rot="13830291">
            <a:off x="3827603" y="1836133"/>
            <a:ext cx="2534830" cy="1701441"/>
            <a:chOff x="1765775" y="-2659663"/>
            <a:chExt cx="7244439" cy="4701292"/>
          </a:xfrm>
        </p:grpSpPr>
        <mc:AlternateContent xmlns:mc="http://schemas.openxmlformats.org/markup-compatibility/2006">
          <mc:Choice xmlns:p14="http://schemas.microsoft.com/office/powerpoint/2010/main" Requires="p14">
            <p:contentPart p14:bwMode="auto" r:id="rId15">
              <p14:nvContentPartPr>
                <p14:cNvPr id="18" name="Ink 17">
                  <a:extLst>
                    <a:ext uri="{FF2B5EF4-FFF2-40B4-BE49-F238E27FC236}">
                      <a16:creationId xmlns:a16="http://schemas.microsoft.com/office/drawing/2014/main" id="{B08C6D63-5256-D685-6E6B-83220DD452B0}"/>
                    </a:ext>
                  </a:extLst>
                </p14:cNvPr>
                <p14:cNvContentPartPr/>
                <p14:nvPr/>
              </p14:nvContentPartPr>
              <p14:xfrm rot="19701">
                <a:off x="1765776" y="-2659663"/>
                <a:ext cx="7244438" cy="4688830"/>
              </p14:xfrm>
            </p:contentPart>
          </mc:Choice>
          <mc:Fallback>
            <p:pic>
              <p:nvPicPr>
                <p:cNvPr id="18" name="Ink 17">
                  <a:extLst>
                    <a:ext uri="{FF2B5EF4-FFF2-40B4-BE49-F238E27FC236}">
                      <a16:creationId xmlns:a16="http://schemas.microsoft.com/office/drawing/2014/main" id="{B08C6D63-5256-D685-6E6B-83220DD452B0}"/>
                    </a:ext>
                  </a:extLst>
                </p:cNvPr>
                <p:cNvPicPr/>
                <p:nvPr/>
              </p:nvPicPr>
              <p:blipFill>
                <a:blip r:embed="rId16"/>
                <a:stretch>
                  <a:fillRect/>
                </a:stretch>
              </p:blipFill>
              <p:spPr>
                <a:xfrm rot="19701">
                  <a:off x="1714331" y="-2709417"/>
                  <a:ext cx="7346298" cy="478734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FF3FE549-ACAF-7CBE-76C0-33B4B4AD9A39}"/>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9913E6A5-2B05-C88F-862F-06652A031FB8}"/>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21" name="Group 20">
            <a:extLst>
              <a:ext uri="{FF2B5EF4-FFF2-40B4-BE49-F238E27FC236}">
                <a16:creationId xmlns:a16="http://schemas.microsoft.com/office/drawing/2014/main" id="{9577BEA7-37B8-7299-BF19-90626A385063}"/>
              </a:ext>
            </a:extLst>
          </p:cNvPr>
          <p:cNvGrpSpPr/>
          <p:nvPr/>
        </p:nvGrpSpPr>
        <p:grpSpPr>
          <a:xfrm rot="13599662">
            <a:off x="4827199" y="2695329"/>
            <a:ext cx="1587261" cy="1067095"/>
            <a:chOff x="1765773" y="-906889"/>
            <a:chExt cx="4536326" cy="2948518"/>
          </a:xfrm>
        </p:grpSpPr>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1BD857BD-8C98-EA78-5200-8F04A755769E}"/>
                    </a:ext>
                  </a:extLst>
                </p14:cNvPr>
                <p14:cNvContentPartPr/>
                <p14:nvPr/>
              </p14:nvContentPartPr>
              <p14:xfrm>
                <a:off x="1765773" y="-906889"/>
                <a:ext cx="4536326" cy="2936055"/>
              </p14:xfrm>
            </p:contentPart>
          </mc:Choice>
          <mc:Fallback xmlns="">
            <p:pic>
              <p:nvPicPr>
                <p:cNvPr id="22" name="Ink 21">
                  <a:extLst>
                    <a:ext uri="{FF2B5EF4-FFF2-40B4-BE49-F238E27FC236}">
                      <a16:creationId xmlns:a16="http://schemas.microsoft.com/office/drawing/2014/main" id="{1BD857BD-8C98-EA78-5200-8F04A755769E}"/>
                    </a:ext>
                  </a:extLst>
                </p:cNvPr>
                <p:cNvPicPr/>
                <p:nvPr/>
              </p:nvPicPr>
              <p:blipFill>
                <a:blip r:embed="rId20"/>
                <a:stretch>
                  <a:fillRect/>
                </a:stretch>
              </p:blipFill>
              <p:spPr>
                <a:xfrm>
                  <a:off x="1714329" y="-956636"/>
                  <a:ext cx="4638185" cy="303455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3" name="Ink 22">
                  <a:extLst>
                    <a:ext uri="{FF2B5EF4-FFF2-40B4-BE49-F238E27FC236}">
                      <a16:creationId xmlns:a16="http://schemas.microsoft.com/office/drawing/2014/main" id="{F6754893-7625-6B16-F661-618597961529}"/>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3EB0A530-2016-8974-946F-7B4BAB066B77}"/>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25" name="Group 24">
            <a:extLst>
              <a:ext uri="{FF2B5EF4-FFF2-40B4-BE49-F238E27FC236}">
                <a16:creationId xmlns:a16="http://schemas.microsoft.com/office/drawing/2014/main" id="{6DC9AF92-4477-8619-1B88-592BCF1A2F20}"/>
              </a:ext>
            </a:extLst>
          </p:cNvPr>
          <p:cNvGrpSpPr/>
          <p:nvPr/>
        </p:nvGrpSpPr>
        <p:grpSpPr>
          <a:xfrm rot="13327129">
            <a:off x="5074582" y="3213540"/>
            <a:ext cx="1346491" cy="905912"/>
            <a:chOff x="1765775" y="-461519"/>
            <a:chExt cx="3848216" cy="2503148"/>
          </a:xfrm>
        </p:grpSpPr>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BF1FED26-CD7E-2BFF-AF1E-EF4FD6A10BDE}"/>
                    </a:ext>
                  </a:extLst>
                </p14:cNvPr>
                <p14:cNvContentPartPr/>
                <p14:nvPr/>
              </p14:nvContentPartPr>
              <p14:xfrm>
                <a:off x="1765775" y="-461519"/>
                <a:ext cx="3848216" cy="2490686"/>
              </p14:xfrm>
            </p:contentPart>
          </mc:Choice>
          <mc:Fallback xmlns="">
            <p:pic>
              <p:nvPicPr>
                <p:cNvPr id="26" name="Ink 25">
                  <a:extLst>
                    <a:ext uri="{FF2B5EF4-FFF2-40B4-BE49-F238E27FC236}">
                      <a16:creationId xmlns:a16="http://schemas.microsoft.com/office/drawing/2014/main" id="{BF1FED26-CD7E-2BFF-AF1E-EF4FD6A10BDE}"/>
                    </a:ext>
                  </a:extLst>
                </p:cNvPr>
                <p:cNvPicPr/>
                <p:nvPr/>
              </p:nvPicPr>
              <p:blipFill>
                <a:blip r:embed="rId24"/>
                <a:stretch>
                  <a:fillRect/>
                </a:stretch>
              </p:blipFill>
              <p:spPr>
                <a:xfrm>
                  <a:off x="1714342" y="-511253"/>
                  <a:ext cx="3950053" cy="2589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C5F73B46-88D1-3954-273B-4B423F6CFE2C}"/>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B32728FF-519B-2386-8461-382BA5DE3766}"/>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29" name="Group 28">
            <a:extLst>
              <a:ext uri="{FF2B5EF4-FFF2-40B4-BE49-F238E27FC236}">
                <a16:creationId xmlns:a16="http://schemas.microsoft.com/office/drawing/2014/main" id="{BB64E3C3-B9F0-A9FF-350F-B5D235041513}"/>
              </a:ext>
            </a:extLst>
          </p:cNvPr>
          <p:cNvGrpSpPr/>
          <p:nvPr/>
        </p:nvGrpSpPr>
        <p:grpSpPr>
          <a:xfrm rot="12869621">
            <a:off x="5171937" y="3657413"/>
            <a:ext cx="1274828" cy="857937"/>
            <a:chOff x="1765775" y="-328957"/>
            <a:chExt cx="3643404" cy="2370586"/>
          </a:xfrm>
        </p:grpSpPr>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35EF94F0-8BD2-7C29-0A82-4D7F5444B1A7}"/>
                    </a:ext>
                  </a:extLst>
                </p14:cNvPr>
                <p14:cNvContentPartPr/>
                <p14:nvPr/>
              </p14:nvContentPartPr>
              <p14:xfrm>
                <a:off x="1765777" y="-328957"/>
                <a:ext cx="3643402" cy="2358124"/>
              </p14:xfrm>
            </p:contentPart>
          </mc:Choice>
          <mc:Fallback xmlns="">
            <p:pic>
              <p:nvPicPr>
                <p:cNvPr id="30" name="Ink 29">
                  <a:extLst>
                    <a:ext uri="{FF2B5EF4-FFF2-40B4-BE49-F238E27FC236}">
                      <a16:creationId xmlns:a16="http://schemas.microsoft.com/office/drawing/2014/main" id="{35EF94F0-8BD2-7C29-0A82-4D7F5444B1A7}"/>
                    </a:ext>
                  </a:extLst>
                </p:cNvPr>
                <p:cNvPicPr/>
                <p:nvPr/>
              </p:nvPicPr>
              <p:blipFill>
                <a:blip r:embed="rId28"/>
                <a:stretch>
                  <a:fillRect/>
                </a:stretch>
              </p:blipFill>
              <p:spPr>
                <a:xfrm>
                  <a:off x="1714331" y="-378706"/>
                  <a:ext cx="3745265" cy="24566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1" name="Ink 30">
                  <a:extLst>
                    <a:ext uri="{FF2B5EF4-FFF2-40B4-BE49-F238E27FC236}">
                      <a16:creationId xmlns:a16="http://schemas.microsoft.com/office/drawing/2014/main" id="{2EAFA436-2FE5-F262-F725-6D5CAF2E4886}"/>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 name="Ink 31">
                  <a:extLst>
                    <a:ext uri="{FF2B5EF4-FFF2-40B4-BE49-F238E27FC236}">
                      <a16:creationId xmlns:a16="http://schemas.microsoft.com/office/drawing/2014/main" id="{355A167A-D9FA-42E4-4993-33FA6CFCCF6C}"/>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33" name="Group 32">
            <a:extLst>
              <a:ext uri="{FF2B5EF4-FFF2-40B4-BE49-F238E27FC236}">
                <a16:creationId xmlns:a16="http://schemas.microsoft.com/office/drawing/2014/main" id="{B0AFB8CF-DFED-F478-E5EE-355F4833B698}"/>
              </a:ext>
            </a:extLst>
          </p:cNvPr>
          <p:cNvGrpSpPr/>
          <p:nvPr/>
        </p:nvGrpSpPr>
        <p:grpSpPr>
          <a:xfrm rot="11553860">
            <a:off x="5410452" y="4307727"/>
            <a:ext cx="1140795" cy="768208"/>
            <a:chOff x="1765775" y="-81023"/>
            <a:chExt cx="3260346" cy="2122652"/>
          </a:xfrm>
        </p:grpSpPr>
        <mc:AlternateContent xmlns:mc="http://schemas.openxmlformats.org/markup-compatibility/2006">
          <mc:Choice xmlns:p14="http://schemas.microsoft.com/office/powerpoint/2010/main" Requires="p14">
            <p:contentPart p14:bwMode="auto" r:id="rId31">
              <p14:nvContentPartPr>
                <p14:cNvPr id="34" name="Ink 33">
                  <a:extLst>
                    <a:ext uri="{FF2B5EF4-FFF2-40B4-BE49-F238E27FC236}">
                      <a16:creationId xmlns:a16="http://schemas.microsoft.com/office/drawing/2014/main" id="{CB1E25CD-1EEE-8C85-AA2C-6C615B84E38B}"/>
                    </a:ext>
                  </a:extLst>
                </p14:cNvPr>
                <p14:cNvContentPartPr/>
                <p14:nvPr/>
              </p14:nvContentPartPr>
              <p14:xfrm>
                <a:off x="1765779" y="-81023"/>
                <a:ext cx="3260342" cy="2110194"/>
              </p14:xfrm>
            </p:contentPart>
          </mc:Choice>
          <mc:Fallback>
            <p:pic>
              <p:nvPicPr>
                <p:cNvPr id="34" name="Ink 33">
                  <a:extLst>
                    <a:ext uri="{FF2B5EF4-FFF2-40B4-BE49-F238E27FC236}">
                      <a16:creationId xmlns:a16="http://schemas.microsoft.com/office/drawing/2014/main" id="{CB1E25CD-1EEE-8C85-AA2C-6C615B84E38B}"/>
                    </a:ext>
                  </a:extLst>
                </p:cNvPr>
                <p:cNvPicPr/>
                <p:nvPr/>
              </p:nvPicPr>
              <p:blipFill>
                <a:blip r:embed="rId32"/>
                <a:stretch>
                  <a:fillRect/>
                </a:stretch>
              </p:blipFill>
              <p:spPr>
                <a:xfrm>
                  <a:off x="1714354" y="-130768"/>
                  <a:ext cx="3362163" cy="220869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5" name="Ink 34">
                  <a:extLst>
                    <a:ext uri="{FF2B5EF4-FFF2-40B4-BE49-F238E27FC236}">
                      <a16:creationId xmlns:a16="http://schemas.microsoft.com/office/drawing/2014/main" id="{5D35B4D3-9024-6CB4-5BBB-5D52BE4A1F55}"/>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6" name="Ink 35">
                  <a:extLst>
                    <a:ext uri="{FF2B5EF4-FFF2-40B4-BE49-F238E27FC236}">
                      <a16:creationId xmlns:a16="http://schemas.microsoft.com/office/drawing/2014/main" id="{8726D87E-D45B-3792-BBAA-FC6DA3C4C52A}"/>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grpSp>
        <p:nvGrpSpPr>
          <p:cNvPr id="37" name="Group 36">
            <a:extLst>
              <a:ext uri="{FF2B5EF4-FFF2-40B4-BE49-F238E27FC236}">
                <a16:creationId xmlns:a16="http://schemas.microsoft.com/office/drawing/2014/main" id="{CA18AD47-8D68-4963-1619-924D680E0486}"/>
              </a:ext>
            </a:extLst>
          </p:cNvPr>
          <p:cNvGrpSpPr/>
          <p:nvPr/>
        </p:nvGrpSpPr>
        <p:grpSpPr>
          <a:xfrm rot="10800000">
            <a:off x="5536366" y="4850111"/>
            <a:ext cx="1182396" cy="796058"/>
            <a:chOff x="1765775" y="-157977"/>
            <a:chExt cx="3379237" cy="2199606"/>
          </a:xfrm>
        </p:grpSpPr>
        <mc:AlternateContent xmlns:mc="http://schemas.openxmlformats.org/markup-compatibility/2006" xmlns:p14="http://schemas.microsoft.com/office/powerpoint/2010/main">
          <mc:Choice Requires="p14">
            <p:contentPart p14:bwMode="auto" r:id="rId35">
              <p14:nvContentPartPr>
                <p14:cNvPr id="38" name="Ink 37">
                  <a:extLst>
                    <a:ext uri="{FF2B5EF4-FFF2-40B4-BE49-F238E27FC236}">
                      <a16:creationId xmlns:a16="http://schemas.microsoft.com/office/drawing/2014/main" id="{C5B2E315-A9E3-4B8C-90DA-2C8FD2F530C0}"/>
                    </a:ext>
                  </a:extLst>
                </p14:cNvPr>
                <p14:cNvContentPartPr/>
                <p14:nvPr/>
              </p14:nvContentPartPr>
              <p14:xfrm>
                <a:off x="1765777" y="-157977"/>
                <a:ext cx="3379235" cy="2187148"/>
              </p14:xfrm>
            </p:contentPart>
          </mc:Choice>
          <mc:Fallback xmlns="">
            <p:pic>
              <p:nvPicPr>
                <p:cNvPr id="38" name="Ink 37">
                  <a:extLst>
                    <a:ext uri="{FF2B5EF4-FFF2-40B4-BE49-F238E27FC236}">
                      <a16:creationId xmlns:a16="http://schemas.microsoft.com/office/drawing/2014/main" id="{C5B2E315-A9E3-4B8C-90DA-2C8FD2F530C0}"/>
                    </a:ext>
                  </a:extLst>
                </p:cNvPr>
                <p:cNvPicPr/>
                <p:nvPr/>
              </p:nvPicPr>
              <p:blipFill>
                <a:blip r:embed="rId36"/>
                <a:stretch>
                  <a:fillRect/>
                </a:stretch>
              </p:blipFill>
              <p:spPr>
                <a:xfrm>
                  <a:off x="1714343" y="-207708"/>
                  <a:ext cx="3481075" cy="228561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9" name="Ink 38">
                  <a:extLst>
                    <a:ext uri="{FF2B5EF4-FFF2-40B4-BE49-F238E27FC236}">
                      <a16:creationId xmlns:a16="http://schemas.microsoft.com/office/drawing/2014/main" id="{E240A5BC-D898-7F62-7E0E-37F1D4DD8468}"/>
                    </a:ext>
                  </a:extLst>
                </p14:cNvPr>
                <p14:cNvContentPartPr/>
                <p14:nvPr/>
              </p14:nvContentPartPr>
              <p14:xfrm>
                <a:off x="1770094" y="1611550"/>
                <a:ext cx="109029" cy="392417"/>
              </p14:xfrm>
            </p:contentPart>
          </mc:Choice>
          <mc:Fallback xmlns="">
            <p:pic>
              <p:nvPicPr>
                <p:cNvPr id="27" name="Ink 26">
                  <a:extLst>
                    <a:ext uri="{FF2B5EF4-FFF2-40B4-BE49-F238E27FC236}">
                      <a16:creationId xmlns:a16="http://schemas.microsoft.com/office/drawing/2014/main" id="{AE5F77F6-66A7-286E-EB27-F5730B751E78}"/>
                    </a:ext>
                  </a:extLst>
                </p:cNvPr>
                <p:cNvPicPr/>
                <p:nvPr/>
              </p:nvPicPr>
              <p:blipFill>
                <a:blip r:embed="rId8"/>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0" name="Ink 39">
                  <a:extLst>
                    <a:ext uri="{FF2B5EF4-FFF2-40B4-BE49-F238E27FC236}">
                      <a16:creationId xmlns:a16="http://schemas.microsoft.com/office/drawing/2014/main" id="{7760B5F1-A42E-9E11-1196-76B69E0A0314}"/>
                    </a:ext>
                  </a:extLst>
                </p14:cNvPr>
                <p14:cNvContentPartPr/>
                <p14:nvPr/>
              </p14:nvContentPartPr>
              <p14:xfrm>
                <a:off x="1765775" y="2041269"/>
                <a:ext cx="424801" cy="360"/>
              </p14:xfrm>
            </p:contentPart>
          </mc:Choice>
          <mc:Fallback xmlns="">
            <p:pic>
              <p:nvPicPr>
                <p:cNvPr id="28" name="Ink 27">
                  <a:extLst>
                    <a:ext uri="{FF2B5EF4-FFF2-40B4-BE49-F238E27FC236}">
                      <a16:creationId xmlns:a16="http://schemas.microsoft.com/office/drawing/2014/main" id="{23E3CA8B-1C46-02D1-6950-7E8E5DE92660}"/>
                    </a:ext>
                  </a:extLst>
                </p:cNvPr>
                <p:cNvPicPr/>
                <p:nvPr/>
              </p:nvPicPr>
              <p:blipFill>
                <a:blip r:embed="rId10"/>
                <a:stretch>
                  <a:fillRect/>
                </a:stretch>
              </p:blipFill>
              <p:spPr>
                <a:xfrm>
                  <a:off x="1714471" y="2023269"/>
                  <a:ext cx="526384" cy="36000"/>
                </a:xfrm>
                <a:prstGeom prst="rect">
                  <a:avLst/>
                </a:prstGeom>
              </p:spPr>
            </p:pic>
          </mc:Fallback>
        </mc:AlternateContent>
      </p:grpSp>
      <p:sp>
        <p:nvSpPr>
          <p:cNvPr id="41" name="TextBox 40">
            <a:extLst>
              <a:ext uri="{FF2B5EF4-FFF2-40B4-BE49-F238E27FC236}">
                <a16:creationId xmlns:a16="http://schemas.microsoft.com/office/drawing/2014/main" id="{50D0AA02-8B56-4939-F258-314D39122244}"/>
              </a:ext>
            </a:extLst>
          </p:cNvPr>
          <p:cNvSpPr txBox="1"/>
          <p:nvPr/>
        </p:nvSpPr>
        <p:spPr>
          <a:xfrm>
            <a:off x="1609311" y="860974"/>
            <a:ext cx="3285515" cy="461665"/>
          </a:xfrm>
          <a:prstGeom prst="rect">
            <a:avLst/>
          </a:prstGeom>
          <a:noFill/>
        </p:spPr>
        <p:txBody>
          <a:bodyPr wrap="none" rtlCol="0">
            <a:spAutoFit/>
          </a:bodyPr>
          <a:lstStyle/>
          <a:p>
            <a:pPr>
              <a:lnSpc>
                <a:spcPct val="100000"/>
              </a:lnSpc>
            </a:pPr>
            <a:r>
              <a:rPr lang="sr-Cyrl-RS" sz="1200" b="1" cap="small" dirty="0"/>
              <a:t>Почетна страна</a:t>
            </a:r>
            <a:r>
              <a:rPr lang="sr-Latn-RS" sz="1200" cap="small" dirty="0"/>
              <a:t> </a:t>
            </a:r>
            <a:r>
              <a:rPr lang="en-US" sz="1200" cap="small" dirty="0"/>
              <a:t>-</a:t>
            </a:r>
            <a:r>
              <a:rPr lang="sr-Latn-RS" sz="1200" cap="small" dirty="0"/>
              <a:t> </a:t>
            </a:r>
            <a:r>
              <a:rPr lang="ru-RU" sz="1200" cap="small" dirty="0"/>
              <a:t>повратак на главни екран (мапу)</a:t>
            </a:r>
          </a:p>
          <a:p>
            <a:pPr>
              <a:lnSpc>
                <a:spcPct val="100000"/>
              </a:lnSpc>
            </a:pPr>
            <a:r>
              <a:rPr lang="en-US" sz="1200" b="1" cap="small" dirty="0"/>
              <a:t>Homepage</a:t>
            </a:r>
            <a:r>
              <a:rPr lang="en-US" sz="1200" cap="small" dirty="0"/>
              <a:t> - go back to the homepage panel (map)</a:t>
            </a:r>
            <a:endParaRPr lang="sr-Latn-RS" sz="1200" cap="small" dirty="0"/>
          </a:p>
        </p:txBody>
      </p:sp>
      <p:sp>
        <p:nvSpPr>
          <p:cNvPr id="43" name="TextBox 42">
            <a:extLst>
              <a:ext uri="{FF2B5EF4-FFF2-40B4-BE49-F238E27FC236}">
                <a16:creationId xmlns:a16="http://schemas.microsoft.com/office/drawing/2014/main" id="{F87082D6-DB7B-514A-CEBF-A388960B0CB1}"/>
              </a:ext>
            </a:extLst>
          </p:cNvPr>
          <p:cNvSpPr txBox="1"/>
          <p:nvPr/>
        </p:nvSpPr>
        <p:spPr>
          <a:xfrm>
            <a:off x="1056679" y="1518172"/>
            <a:ext cx="3358099" cy="461665"/>
          </a:xfrm>
          <a:prstGeom prst="rect">
            <a:avLst/>
          </a:prstGeom>
          <a:noFill/>
        </p:spPr>
        <p:txBody>
          <a:bodyPr wrap="none" rtlCol="0">
            <a:spAutoFit/>
          </a:bodyPr>
          <a:lstStyle/>
          <a:p>
            <a:pPr>
              <a:lnSpc>
                <a:spcPct val="100000"/>
              </a:lnSpc>
            </a:pPr>
            <a:r>
              <a:rPr lang="ru-RU" sz="1200" b="1" cap="small" dirty="0"/>
              <a:t>Опсервације </a:t>
            </a:r>
            <a:r>
              <a:rPr lang="en-US" sz="1200" cap="small" dirty="0"/>
              <a:t>-</a:t>
            </a:r>
            <a:r>
              <a:rPr lang="en-US" sz="1200" b="1" cap="small" dirty="0"/>
              <a:t> </a:t>
            </a:r>
            <a:r>
              <a:rPr lang="ru-RU" sz="1200" cap="small" dirty="0"/>
              <a:t>панел за преглед  унетих опсервација</a:t>
            </a:r>
            <a:endParaRPr lang="en-US" sz="1200" cap="small" dirty="0"/>
          </a:p>
          <a:p>
            <a:pPr>
              <a:lnSpc>
                <a:spcPct val="100000"/>
              </a:lnSpc>
            </a:pPr>
            <a:r>
              <a:rPr lang="en-US" sz="1200" b="1" cap="small" dirty="0"/>
              <a:t>Observations</a:t>
            </a:r>
            <a:r>
              <a:rPr lang="en-US" sz="1200" cap="small" dirty="0"/>
              <a:t> –observation review panel</a:t>
            </a:r>
            <a:endParaRPr lang="ru-RU" sz="1200" cap="small" dirty="0"/>
          </a:p>
        </p:txBody>
      </p:sp>
      <p:sp>
        <p:nvSpPr>
          <p:cNvPr id="44" name="TextBox 43">
            <a:extLst>
              <a:ext uri="{FF2B5EF4-FFF2-40B4-BE49-F238E27FC236}">
                <a16:creationId xmlns:a16="http://schemas.microsoft.com/office/drawing/2014/main" id="{35740BF6-A219-3858-459D-A054C3B764F9}"/>
              </a:ext>
            </a:extLst>
          </p:cNvPr>
          <p:cNvSpPr txBox="1"/>
          <p:nvPr/>
        </p:nvSpPr>
        <p:spPr>
          <a:xfrm>
            <a:off x="1190483" y="2073701"/>
            <a:ext cx="2420343" cy="461665"/>
          </a:xfrm>
          <a:prstGeom prst="rect">
            <a:avLst/>
          </a:prstGeom>
          <a:noFill/>
        </p:spPr>
        <p:txBody>
          <a:bodyPr wrap="none" rtlCol="0">
            <a:spAutoFit/>
          </a:bodyPr>
          <a:lstStyle/>
          <a:p>
            <a:pPr>
              <a:lnSpc>
                <a:spcPct val="100000"/>
              </a:lnSpc>
            </a:pPr>
            <a:r>
              <a:rPr lang="ru-RU" sz="1200" b="1" cap="small" dirty="0"/>
              <a:t>Линкови </a:t>
            </a:r>
            <a:r>
              <a:rPr lang="ru-RU" sz="1200" cap="small" dirty="0"/>
              <a:t>-</a:t>
            </a:r>
            <a:r>
              <a:rPr lang="ru-RU" sz="1200" b="1" cap="small" dirty="0"/>
              <a:t> </a:t>
            </a:r>
            <a:r>
              <a:rPr lang="ru-RU" sz="1200" cap="small" dirty="0"/>
              <a:t>панел за преглед линкова</a:t>
            </a:r>
            <a:endParaRPr lang="en-US" sz="1200" cap="small" dirty="0"/>
          </a:p>
          <a:p>
            <a:pPr>
              <a:lnSpc>
                <a:spcPct val="100000"/>
              </a:lnSpc>
            </a:pPr>
            <a:r>
              <a:rPr lang="en-US" sz="1200" b="1" cap="small" dirty="0"/>
              <a:t>Links</a:t>
            </a:r>
            <a:r>
              <a:rPr lang="en-US" sz="1200" cap="small" dirty="0"/>
              <a:t> – Link review panel</a:t>
            </a:r>
            <a:endParaRPr lang="ru-RU" sz="1200" cap="small" dirty="0"/>
          </a:p>
        </p:txBody>
      </p:sp>
      <p:sp>
        <p:nvSpPr>
          <p:cNvPr id="45" name="TextBox 44">
            <a:extLst>
              <a:ext uri="{FF2B5EF4-FFF2-40B4-BE49-F238E27FC236}">
                <a16:creationId xmlns:a16="http://schemas.microsoft.com/office/drawing/2014/main" id="{8AAAB152-8710-F815-C3FD-CC3E128B175E}"/>
              </a:ext>
            </a:extLst>
          </p:cNvPr>
          <p:cNvSpPr txBox="1"/>
          <p:nvPr/>
        </p:nvSpPr>
        <p:spPr>
          <a:xfrm>
            <a:off x="1411651" y="3281894"/>
            <a:ext cx="3490507" cy="461665"/>
          </a:xfrm>
          <a:prstGeom prst="rect">
            <a:avLst/>
          </a:prstGeom>
          <a:noFill/>
        </p:spPr>
        <p:txBody>
          <a:bodyPr wrap="none" rtlCol="0">
            <a:spAutoFit/>
          </a:bodyPr>
          <a:lstStyle/>
          <a:p>
            <a:pPr>
              <a:lnSpc>
                <a:spcPct val="100000"/>
              </a:lnSpc>
            </a:pPr>
            <a:r>
              <a:rPr lang="ru-RU" sz="1200" b="1" cap="small" dirty="0"/>
              <a:t>Профил корисника</a:t>
            </a:r>
            <a:r>
              <a:rPr lang="en-US" sz="1200" b="1" cap="small" dirty="0"/>
              <a:t> </a:t>
            </a:r>
            <a:r>
              <a:rPr lang="en-US" sz="1200" cap="small" dirty="0"/>
              <a:t>-</a:t>
            </a:r>
            <a:r>
              <a:rPr lang="ru-RU" sz="1200" cap="small" dirty="0"/>
              <a:t> панел са подацима о кориснику</a:t>
            </a:r>
            <a:endParaRPr lang="en-US" sz="1200" cap="small" dirty="0"/>
          </a:p>
          <a:p>
            <a:pPr>
              <a:lnSpc>
                <a:spcPct val="100000"/>
              </a:lnSpc>
            </a:pPr>
            <a:r>
              <a:rPr lang="en-US" sz="1200" b="1" cap="small" dirty="0"/>
              <a:t>User profile </a:t>
            </a:r>
            <a:r>
              <a:rPr lang="en-US" sz="1200" cap="small" dirty="0"/>
              <a:t>– User profile settings</a:t>
            </a:r>
            <a:endParaRPr lang="ru-RU" sz="1200" cap="small" dirty="0"/>
          </a:p>
        </p:txBody>
      </p:sp>
      <p:sp>
        <p:nvSpPr>
          <p:cNvPr id="48" name="TextBox 47">
            <a:extLst>
              <a:ext uri="{FF2B5EF4-FFF2-40B4-BE49-F238E27FC236}">
                <a16:creationId xmlns:a16="http://schemas.microsoft.com/office/drawing/2014/main" id="{BB137C3B-C381-4732-C6E0-2F571628579F}"/>
              </a:ext>
            </a:extLst>
          </p:cNvPr>
          <p:cNvSpPr txBox="1"/>
          <p:nvPr/>
        </p:nvSpPr>
        <p:spPr>
          <a:xfrm>
            <a:off x="504503" y="2726584"/>
            <a:ext cx="4166269" cy="461665"/>
          </a:xfrm>
          <a:prstGeom prst="rect">
            <a:avLst/>
          </a:prstGeom>
          <a:noFill/>
        </p:spPr>
        <p:txBody>
          <a:bodyPr wrap="none" rtlCol="0">
            <a:spAutoFit/>
          </a:bodyPr>
          <a:lstStyle/>
          <a:p>
            <a:pPr>
              <a:lnSpc>
                <a:spcPct val="100000"/>
              </a:lnSpc>
            </a:pPr>
            <a:r>
              <a:rPr lang="sr-Cyrl-RS" sz="1200" b="1" cap="small" dirty="0" err="1"/>
              <a:t>Офлајн</a:t>
            </a:r>
            <a:r>
              <a:rPr lang="sr-Cyrl-RS" sz="1200" b="1" cap="small" dirty="0"/>
              <a:t> мапе </a:t>
            </a:r>
            <a:r>
              <a:rPr lang="en-US" sz="1200" cap="small" dirty="0"/>
              <a:t>-</a:t>
            </a:r>
            <a:r>
              <a:rPr lang="ru-RU" sz="1200" cap="small" dirty="0"/>
              <a:t> панел за преузмање мапа у режиму без интернета</a:t>
            </a:r>
            <a:endParaRPr lang="en-US" sz="1200" cap="small" dirty="0"/>
          </a:p>
          <a:p>
            <a:pPr>
              <a:lnSpc>
                <a:spcPct val="100000"/>
              </a:lnSpc>
            </a:pPr>
            <a:r>
              <a:rPr lang="en-US" sz="1200" b="1" cap="small" dirty="0"/>
              <a:t>Offline Maps </a:t>
            </a:r>
            <a:r>
              <a:rPr lang="en-US" sz="1200" cap="small" dirty="0"/>
              <a:t>- download and manage the offline maps</a:t>
            </a:r>
            <a:endParaRPr lang="ru-RU" sz="1200" cap="small" dirty="0"/>
          </a:p>
        </p:txBody>
      </p:sp>
      <p:sp>
        <p:nvSpPr>
          <p:cNvPr id="49" name="TextBox 48">
            <a:extLst>
              <a:ext uri="{FF2B5EF4-FFF2-40B4-BE49-F238E27FC236}">
                <a16:creationId xmlns:a16="http://schemas.microsoft.com/office/drawing/2014/main" id="{666631A6-2A6B-1CB9-F4D4-E8E46B28FB2A}"/>
              </a:ext>
            </a:extLst>
          </p:cNvPr>
          <p:cNvSpPr txBox="1"/>
          <p:nvPr/>
        </p:nvSpPr>
        <p:spPr>
          <a:xfrm>
            <a:off x="1286197" y="3821932"/>
            <a:ext cx="3705117" cy="461665"/>
          </a:xfrm>
          <a:prstGeom prst="rect">
            <a:avLst/>
          </a:prstGeom>
          <a:noFill/>
        </p:spPr>
        <p:txBody>
          <a:bodyPr wrap="none" rtlCol="0">
            <a:spAutoFit/>
          </a:bodyPr>
          <a:lstStyle/>
          <a:p>
            <a:pPr>
              <a:lnSpc>
                <a:spcPct val="100000"/>
              </a:lnSpc>
            </a:pPr>
            <a:r>
              <a:rPr lang="sr-Cyrl-RS" sz="1200" b="1" cap="small" dirty="0"/>
              <a:t>Подешавања </a:t>
            </a:r>
            <a:r>
              <a:rPr lang="en-US" sz="1200" cap="small" dirty="0"/>
              <a:t>-</a:t>
            </a:r>
            <a:r>
              <a:rPr lang="ru-RU" sz="1200" cap="small" dirty="0"/>
              <a:t> панел за подешавање језичког интерфејса</a:t>
            </a:r>
            <a:endParaRPr lang="en-US" sz="1200" cap="small" dirty="0"/>
          </a:p>
          <a:p>
            <a:pPr>
              <a:lnSpc>
                <a:spcPct val="100000"/>
              </a:lnSpc>
            </a:pPr>
            <a:r>
              <a:rPr lang="en-US" sz="1200" b="1" cap="small" dirty="0"/>
              <a:t>Settings </a:t>
            </a:r>
            <a:r>
              <a:rPr lang="en-US" sz="1200" cap="small" dirty="0"/>
              <a:t>– interface settings (language)</a:t>
            </a:r>
            <a:endParaRPr lang="ru-RU" sz="1200" cap="small" dirty="0"/>
          </a:p>
        </p:txBody>
      </p:sp>
      <p:sp>
        <p:nvSpPr>
          <p:cNvPr id="50" name="TextBox 49">
            <a:extLst>
              <a:ext uri="{FF2B5EF4-FFF2-40B4-BE49-F238E27FC236}">
                <a16:creationId xmlns:a16="http://schemas.microsoft.com/office/drawing/2014/main" id="{C72D7708-3382-3982-B186-F127189BD392}"/>
              </a:ext>
            </a:extLst>
          </p:cNvPr>
          <p:cNvSpPr txBox="1"/>
          <p:nvPr/>
        </p:nvSpPr>
        <p:spPr>
          <a:xfrm>
            <a:off x="710452" y="4413477"/>
            <a:ext cx="4909769" cy="1015663"/>
          </a:xfrm>
          <a:prstGeom prst="rect">
            <a:avLst/>
          </a:prstGeom>
          <a:noFill/>
        </p:spPr>
        <p:txBody>
          <a:bodyPr wrap="square" rtlCol="0">
            <a:spAutoFit/>
          </a:bodyPr>
          <a:lstStyle/>
          <a:p>
            <a:pPr>
              <a:lnSpc>
                <a:spcPct val="100000"/>
              </a:lnSpc>
            </a:pPr>
            <a:r>
              <a:rPr lang="ru-RU" sz="1200" b="1" cap="small" dirty="0"/>
              <a:t>Политика приватности </a:t>
            </a:r>
            <a:r>
              <a:rPr lang="ru-RU" sz="1200" cap="small" dirty="0"/>
              <a:t>- обавештење на који начин прикупљамо, делимо и користимо Ваше личне податке, као и начини на које можете остварити своја права на заштиту података</a:t>
            </a:r>
          </a:p>
          <a:p>
            <a:pPr>
              <a:lnSpc>
                <a:spcPct val="100000"/>
              </a:lnSpc>
            </a:pPr>
            <a:r>
              <a:rPr lang="en-US" sz="1200" b="1" cap="small" dirty="0"/>
              <a:t>Privacy Policy </a:t>
            </a:r>
            <a:r>
              <a:rPr lang="en-US" sz="1200" cap="small" dirty="0"/>
              <a:t>– Information about how we collect, share, and use your personal data, and procedures how you can claim your data protection rights</a:t>
            </a:r>
            <a:endParaRPr lang="ru-RU" sz="1200" cap="small" dirty="0"/>
          </a:p>
        </p:txBody>
      </p:sp>
      <p:sp>
        <p:nvSpPr>
          <p:cNvPr id="52" name="TextBox 51">
            <a:extLst>
              <a:ext uri="{FF2B5EF4-FFF2-40B4-BE49-F238E27FC236}">
                <a16:creationId xmlns:a16="http://schemas.microsoft.com/office/drawing/2014/main" id="{4674E4AF-EA32-78E5-B7A2-8652AAB6C9B6}"/>
              </a:ext>
            </a:extLst>
          </p:cNvPr>
          <p:cNvSpPr txBox="1"/>
          <p:nvPr/>
        </p:nvSpPr>
        <p:spPr>
          <a:xfrm>
            <a:off x="6776234" y="6202885"/>
            <a:ext cx="2428726" cy="461665"/>
          </a:xfrm>
          <a:prstGeom prst="rect">
            <a:avLst/>
          </a:prstGeom>
          <a:noFill/>
        </p:spPr>
        <p:txBody>
          <a:bodyPr wrap="square" rtlCol="0">
            <a:spAutoFit/>
          </a:bodyPr>
          <a:lstStyle/>
          <a:p>
            <a:pPr>
              <a:lnSpc>
                <a:spcPct val="100000"/>
              </a:lnSpc>
            </a:pPr>
            <a:r>
              <a:rPr lang="sr-Cyrl-RS" sz="1200" b="1" cap="small" dirty="0"/>
              <a:t>Одјављивање корисника са уређаја</a:t>
            </a:r>
          </a:p>
          <a:p>
            <a:pPr>
              <a:lnSpc>
                <a:spcPct val="100000"/>
              </a:lnSpc>
            </a:pPr>
            <a:r>
              <a:rPr lang="en-US" sz="1200" cap="small" dirty="0"/>
              <a:t>Logout user from device</a:t>
            </a:r>
            <a:endParaRPr lang="ru-RU" sz="1200" cap="small" dirty="0"/>
          </a:p>
        </p:txBody>
      </p:sp>
      <p:pic>
        <p:nvPicPr>
          <p:cNvPr id="47" name="Picture 46">
            <a:extLst>
              <a:ext uri="{FF2B5EF4-FFF2-40B4-BE49-F238E27FC236}">
                <a16:creationId xmlns:a16="http://schemas.microsoft.com/office/drawing/2014/main" id="{DAEA4045-0829-1C96-A557-A6B6BD4D57A7}"/>
              </a:ext>
            </a:extLst>
          </p:cNvPr>
          <p:cNvPicPr>
            <a:picLocks noChangeAspect="1"/>
          </p:cNvPicPr>
          <p:nvPr/>
        </p:nvPicPr>
        <p:blipFill rotWithShape="1">
          <a:blip r:embed="rId39"/>
          <a:srcRect l="-1" t="10368" r="9226"/>
          <a:stretch/>
        </p:blipFill>
        <p:spPr>
          <a:xfrm>
            <a:off x="587770" y="1571623"/>
            <a:ext cx="374718" cy="360000"/>
          </a:xfrm>
          <a:prstGeom prst="rect">
            <a:avLst/>
          </a:prstGeom>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5FB2ABF5-E457-8491-A0F2-CCC614ACF81F}"/>
              </a:ext>
            </a:extLst>
          </p:cNvPr>
          <p:cNvPicPr>
            <a:picLocks noChangeAspect="1"/>
          </p:cNvPicPr>
          <p:nvPr/>
        </p:nvPicPr>
        <p:blipFill>
          <a:blip r:embed="rId40"/>
          <a:stretch>
            <a:fillRect/>
          </a:stretch>
        </p:blipFill>
        <p:spPr>
          <a:xfrm>
            <a:off x="728192" y="2157960"/>
            <a:ext cx="360000" cy="360000"/>
          </a:xfrm>
          <a:prstGeom prst="rect">
            <a:avLst/>
          </a:prstGeom>
          <a:effectLst>
            <a:outerShdw blurRad="50800" dist="38100" dir="2700000" algn="tl" rotWithShape="0">
              <a:prstClr val="black">
                <a:alpha val="40000"/>
              </a:prstClr>
            </a:outerShdw>
          </a:effectLst>
        </p:spPr>
      </p:pic>
      <p:pic>
        <p:nvPicPr>
          <p:cNvPr id="55" name="Picture 54">
            <a:extLst>
              <a:ext uri="{FF2B5EF4-FFF2-40B4-BE49-F238E27FC236}">
                <a16:creationId xmlns:a16="http://schemas.microsoft.com/office/drawing/2014/main" id="{0F6EE20C-1B93-4540-6C2D-4FE4531D7F9F}"/>
              </a:ext>
            </a:extLst>
          </p:cNvPr>
          <p:cNvPicPr>
            <a:picLocks noChangeAspect="1"/>
          </p:cNvPicPr>
          <p:nvPr/>
        </p:nvPicPr>
        <p:blipFill rotWithShape="1">
          <a:blip r:embed="rId41"/>
          <a:srcRect l="4317" t="8031" r="4143" b="-1"/>
          <a:stretch/>
        </p:blipFill>
        <p:spPr>
          <a:xfrm>
            <a:off x="114301" y="2780837"/>
            <a:ext cx="367055" cy="360000"/>
          </a:xfrm>
          <a:prstGeom prst="rect">
            <a:avLst/>
          </a:prstGeom>
          <a:effectLst>
            <a:outerShdw blurRad="50800" dist="38100" dir="2700000" algn="tl" rotWithShape="0">
              <a:prstClr val="black">
                <a:alpha val="40000"/>
              </a:prstClr>
            </a:outerShdw>
          </a:effectLst>
        </p:spPr>
      </p:pic>
      <p:pic>
        <p:nvPicPr>
          <p:cNvPr id="57" name="Picture 56">
            <a:extLst>
              <a:ext uri="{FF2B5EF4-FFF2-40B4-BE49-F238E27FC236}">
                <a16:creationId xmlns:a16="http://schemas.microsoft.com/office/drawing/2014/main" id="{A1FB00EC-4F70-7D76-03FC-B77B3C089B95}"/>
              </a:ext>
            </a:extLst>
          </p:cNvPr>
          <p:cNvPicPr>
            <a:picLocks noChangeAspect="1"/>
          </p:cNvPicPr>
          <p:nvPr/>
        </p:nvPicPr>
        <p:blipFill rotWithShape="1">
          <a:blip r:embed="rId42"/>
          <a:srcRect r="6802"/>
          <a:stretch/>
        </p:blipFill>
        <p:spPr>
          <a:xfrm>
            <a:off x="937224" y="3290609"/>
            <a:ext cx="335515" cy="360000"/>
          </a:xfrm>
          <a:prstGeom prst="rect">
            <a:avLst/>
          </a:prstGeom>
          <a:effectLst>
            <a:outerShdw blurRad="50800" dist="38100" dir="2700000" algn="tl" rotWithShape="0">
              <a:prstClr val="black">
                <a:alpha val="40000"/>
              </a:prstClr>
            </a:outerShdw>
          </a:effectLst>
        </p:spPr>
      </p:pic>
      <p:pic>
        <p:nvPicPr>
          <p:cNvPr id="59" name="Picture 58">
            <a:extLst>
              <a:ext uri="{FF2B5EF4-FFF2-40B4-BE49-F238E27FC236}">
                <a16:creationId xmlns:a16="http://schemas.microsoft.com/office/drawing/2014/main" id="{C3B6D671-39DC-9529-EE1C-4256E1D8C0B4}"/>
              </a:ext>
            </a:extLst>
          </p:cNvPr>
          <p:cNvPicPr>
            <a:picLocks noChangeAspect="1"/>
          </p:cNvPicPr>
          <p:nvPr/>
        </p:nvPicPr>
        <p:blipFill rotWithShape="1">
          <a:blip r:embed="rId43"/>
          <a:srcRect t="4333"/>
          <a:stretch/>
        </p:blipFill>
        <p:spPr>
          <a:xfrm>
            <a:off x="876480" y="3862205"/>
            <a:ext cx="348083" cy="360000"/>
          </a:xfrm>
          <a:prstGeom prst="rect">
            <a:avLst/>
          </a:prstGeom>
          <a:effectLst>
            <a:outerShdw blurRad="50800" dist="38100" dir="2700000" algn="tl" rotWithShape="0">
              <a:prstClr val="black">
                <a:alpha val="40000"/>
              </a:prstClr>
            </a:outerShdw>
          </a:effectLst>
        </p:spPr>
      </p:pic>
      <p:pic>
        <p:nvPicPr>
          <p:cNvPr id="61" name="Picture 60">
            <a:extLst>
              <a:ext uri="{FF2B5EF4-FFF2-40B4-BE49-F238E27FC236}">
                <a16:creationId xmlns:a16="http://schemas.microsoft.com/office/drawing/2014/main" id="{C9E4EB39-927E-B5DF-0D60-FC54426C5F87}"/>
              </a:ext>
            </a:extLst>
          </p:cNvPr>
          <p:cNvPicPr>
            <a:picLocks noChangeAspect="1"/>
          </p:cNvPicPr>
          <p:nvPr/>
        </p:nvPicPr>
        <p:blipFill rotWithShape="1">
          <a:blip r:embed="rId44"/>
          <a:srcRect l="6544" t="10122" b="5874"/>
          <a:stretch/>
        </p:blipFill>
        <p:spPr>
          <a:xfrm>
            <a:off x="209550" y="4712009"/>
            <a:ext cx="370472" cy="360000"/>
          </a:xfrm>
          <a:prstGeom prst="rect">
            <a:avLst/>
          </a:prstGeom>
          <a:effectLst>
            <a:outerShdw blurRad="50800" dist="38100" dir="2700000" algn="tl" rotWithShape="0">
              <a:prstClr val="black">
                <a:alpha val="40000"/>
              </a:prstClr>
            </a:outerShdw>
          </a:effectLst>
        </p:spPr>
      </p:pic>
      <p:pic>
        <p:nvPicPr>
          <p:cNvPr id="63" name="Picture 62">
            <a:extLst>
              <a:ext uri="{FF2B5EF4-FFF2-40B4-BE49-F238E27FC236}">
                <a16:creationId xmlns:a16="http://schemas.microsoft.com/office/drawing/2014/main" id="{0ECF1E35-5ABB-B635-F9BC-CE401DA0BB3A}"/>
              </a:ext>
            </a:extLst>
          </p:cNvPr>
          <p:cNvPicPr>
            <a:picLocks noChangeAspect="1"/>
          </p:cNvPicPr>
          <p:nvPr/>
        </p:nvPicPr>
        <p:blipFill rotWithShape="1">
          <a:blip r:embed="rId45"/>
          <a:srcRect l="5784" t="5462" r="5724" b="8229"/>
          <a:stretch/>
        </p:blipFill>
        <p:spPr>
          <a:xfrm>
            <a:off x="1050521" y="5908014"/>
            <a:ext cx="326188" cy="36000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DF8623A9-5AC5-691A-745A-BE08DC110CE7}"/>
              </a:ext>
            </a:extLst>
          </p:cNvPr>
          <p:cNvSpPr txBox="1"/>
          <p:nvPr/>
        </p:nvSpPr>
        <p:spPr>
          <a:xfrm>
            <a:off x="1451602" y="5672516"/>
            <a:ext cx="4567324" cy="830997"/>
          </a:xfrm>
          <a:prstGeom prst="rect">
            <a:avLst/>
          </a:prstGeom>
          <a:noFill/>
        </p:spPr>
        <p:txBody>
          <a:bodyPr wrap="square" rtlCol="0">
            <a:spAutoFit/>
          </a:bodyPr>
          <a:lstStyle/>
          <a:p>
            <a:pPr>
              <a:lnSpc>
                <a:spcPct val="100000"/>
              </a:lnSpc>
            </a:pPr>
            <a:r>
              <a:rPr lang="ru-RU" sz="1200" b="1" cap="small" dirty="0"/>
              <a:t>Услови коришћења - </a:t>
            </a:r>
            <a:r>
              <a:rPr lang="ru-RU" sz="1200" cap="small" dirty="0"/>
              <a:t>правила која су корисници прихватили приликом инсталације апликације</a:t>
            </a:r>
            <a:endParaRPr lang="sr-Latn-RS" sz="1200" cap="small" dirty="0"/>
          </a:p>
          <a:p>
            <a:pPr>
              <a:lnSpc>
                <a:spcPct val="100000"/>
              </a:lnSpc>
            </a:pPr>
            <a:r>
              <a:rPr lang="en-US" sz="1200" b="1" cap="small" dirty="0"/>
              <a:t>Terms of use </a:t>
            </a:r>
            <a:r>
              <a:rPr lang="en-US" sz="1200" cap="small" dirty="0"/>
              <a:t>– that user have accepted after installing of application and user registration</a:t>
            </a:r>
            <a:endParaRPr lang="ru-RU" sz="1200" cap="small" dirty="0"/>
          </a:p>
        </p:txBody>
      </p:sp>
      <p:grpSp>
        <p:nvGrpSpPr>
          <p:cNvPr id="4" name="Group 3">
            <a:extLst>
              <a:ext uri="{FF2B5EF4-FFF2-40B4-BE49-F238E27FC236}">
                <a16:creationId xmlns:a16="http://schemas.microsoft.com/office/drawing/2014/main" id="{DADA3B4D-679D-C6DA-382E-2055A9169F34}"/>
              </a:ext>
            </a:extLst>
          </p:cNvPr>
          <p:cNvGrpSpPr/>
          <p:nvPr/>
        </p:nvGrpSpPr>
        <p:grpSpPr>
          <a:xfrm rot="7053163">
            <a:off x="7447180" y="5736618"/>
            <a:ext cx="498228" cy="338044"/>
            <a:chOff x="1765775" y="1107570"/>
            <a:chExt cx="1423915" cy="934059"/>
          </a:xfrm>
        </p:grpSpPr>
        <mc:AlternateContent xmlns:mc="http://schemas.openxmlformats.org/markup-compatibility/2006" xmlns:p14="http://schemas.microsoft.com/office/powerpoint/2010/main">
          <mc:Choice Requires="p14">
            <p:contentPart p14:bwMode="auto" r:id="rId46">
              <p14:nvContentPartPr>
                <p14:cNvPr id="46" name="Ink 45">
                  <a:extLst>
                    <a:ext uri="{FF2B5EF4-FFF2-40B4-BE49-F238E27FC236}">
                      <a16:creationId xmlns:a16="http://schemas.microsoft.com/office/drawing/2014/main" id="{9DCCA184-6C80-A65A-87E0-0CB49C12FD03}"/>
                    </a:ext>
                  </a:extLst>
                </p14:cNvPr>
                <p14:cNvContentPartPr/>
                <p14:nvPr/>
              </p14:nvContentPartPr>
              <p14:xfrm>
                <a:off x="1765781" y="1107570"/>
                <a:ext cx="1423909" cy="921600"/>
              </p14:xfrm>
            </p:contentPart>
          </mc:Choice>
          <mc:Fallback xmlns="">
            <p:pic>
              <p:nvPicPr>
                <p:cNvPr id="112" name="Ink 111">
                  <a:extLst>
                    <a:ext uri="{FF2B5EF4-FFF2-40B4-BE49-F238E27FC236}">
                      <a16:creationId xmlns:a16="http://schemas.microsoft.com/office/drawing/2014/main" id="{5D8132A8-ACF8-3E25-3ED7-AE3F2758CD7C}"/>
                    </a:ext>
                  </a:extLst>
                </p:cNvPr>
                <p:cNvPicPr/>
                <p:nvPr/>
              </p:nvPicPr>
              <p:blipFill>
                <a:blip r:embed="rId47"/>
                <a:stretch>
                  <a:fillRect/>
                </a:stretch>
              </p:blipFill>
              <p:spPr>
                <a:xfrm>
                  <a:off x="1714339" y="1057861"/>
                  <a:ext cx="1525764" cy="10200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1" name="Ink 50">
                  <a:extLst>
                    <a:ext uri="{FF2B5EF4-FFF2-40B4-BE49-F238E27FC236}">
                      <a16:creationId xmlns:a16="http://schemas.microsoft.com/office/drawing/2014/main" id="{DC4450DF-FFC2-487B-E269-1D2E6C2CD9B1}"/>
                    </a:ext>
                  </a:extLst>
                </p14:cNvPr>
                <p14:cNvContentPartPr/>
                <p14:nvPr/>
              </p14:nvContentPartPr>
              <p14:xfrm>
                <a:off x="1770094" y="1611550"/>
                <a:ext cx="109029" cy="392417"/>
              </p14:xfrm>
            </p:contentPart>
          </mc:Choice>
          <mc:Fallback xmlns="">
            <p:pic>
              <p:nvPicPr>
                <p:cNvPr id="113" name="Ink 112">
                  <a:extLst>
                    <a:ext uri="{FF2B5EF4-FFF2-40B4-BE49-F238E27FC236}">
                      <a16:creationId xmlns:a16="http://schemas.microsoft.com/office/drawing/2014/main" id="{816FDF0A-7873-4D99-D9EA-CC000E64715D}"/>
                    </a:ext>
                  </a:extLst>
                </p:cNvPr>
                <p:cNvPicPr/>
                <p:nvPr/>
              </p:nvPicPr>
              <p:blipFill>
                <a:blip r:embed="rId49"/>
                <a:stretch>
                  <a:fillRect/>
                </a:stretch>
              </p:blipFill>
              <p:spPr>
                <a:xfrm>
                  <a:off x="1718665" y="1561877"/>
                  <a:ext cx="210858" cy="49077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7393DFF0-3E11-31DB-92D9-22C30D01FF42}"/>
                    </a:ext>
                  </a:extLst>
                </p14:cNvPr>
                <p14:cNvContentPartPr/>
                <p14:nvPr/>
              </p14:nvContentPartPr>
              <p14:xfrm>
                <a:off x="1765775" y="2041269"/>
                <a:ext cx="424801" cy="360"/>
              </p14:xfrm>
            </p:contentPart>
          </mc:Choice>
          <mc:Fallback xmlns="">
            <p:pic>
              <p:nvPicPr>
                <p:cNvPr id="114" name="Ink 113">
                  <a:extLst>
                    <a:ext uri="{FF2B5EF4-FFF2-40B4-BE49-F238E27FC236}">
                      <a16:creationId xmlns:a16="http://schemas.microsoft.com/office/drawing/2014/main" id="{E192B3E1-ECF2-D64C-CA24-679F577164D5}"/>
                    </a:ext>
                  </a:extLst>
                </p:cNvPr>
                <p:cNvPicPr/>
                <p:nvPr/>
              </p:nvPicPr>
              <p:blipFill>
                <a:blip r:embed="rId51"/>
                <a:stretch>
                  <a:fillRect/>
                </a:stretch>
              </p:blipFill>
              <p:spPr>
                <a:xfrm>
                  <a:off x="1714471" y="2023269"/>
                  <a:ext cx="526384" cy="36000"/>
                </a:xfrm>
                <a:prstGeom prst="rect">
                  <a:avLst/>
                </a:prstGeom>
              </p:spPr>
            </p:pic>
          </mc:Fallback>
        </mc:AlternateContent>
      </p:grpSp>
      <p:pic>
        <p:nvPicPr>
          <p:cNvPr id="56" name="Picture 55">
            <a:extLst>
              <a:ext uri="{FF2B5EF4-FFF2-40B4-BE49-F238E27FC236}">
                <a16:creationId xmlns:a16="http://schemas.microsoft.com/office/drawing/2014/main" id="{D1229443-E018-08CA-6611-9C17CE63DAFE}"/>
              </a:ext>
            </a:extLst>
          </p:cNvPr>
          <p:cNvPicPr>
            <a:picLocks noChangeAspect="1"/>
          </p:cNvPicPr>
          <p:nvPr/>
        </p:nvPicPr>
        <p:blipFill>
          <a:blip r:embed="rId52"/>
          <a:stretch>
            <a:fillRect/>
          </a:stretch>
        </p:blipFill>
        <p:spPr>
          <a:xfrm>
            <a:off x="1286197" y="913232"/>
            <a:ext cx="330811" cy="36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28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5AF04-EE6B-0AE9-67BF-6C13F68C853B}"/>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C7184846-CC87-33DA-CEC9-D5DDA647FEEB}"/>
              </a:ext>
            </a:extLst>
          </p:cNvPr>
          <p:cNvPicPr>
            <a:picLocks noChangeAspect="1"/>
          </p:cNvPicPr>
          <p:nvPr/>
        </p:nvPicPr>
        <p:blipFill>
          <a:blip r:embed="rId2"/>
          <a:stretch>
            <a:fillRect/>
          </a:stretch>
        </p:blipFill>
        <p:spPr>
          <a:xfrm>
            <a:off x="5235180" y="897562"/>
            <a:ext cx="1896335" cy="3757422"/>
          </a:xfrm>
          <a:prstGeom prst="rect">
            <a:avLst/>
          </a:prstGeom>
        </p:spPr>
      </p:pic>
      <p:pic>
        <p:nvPicPr>
          <p:cNvPr id="14" name="Picture 13">
            <a:extLst>
              <a:ext uri="{FF2B5EF4-FFF2-40B4-BE49-F238E27FC236}">
                <a16:creationId xmlns:a16="http://schemas.microsoft.com/office/drawing/2014/main" id="{FBD3A1FB-624A-7E5B-166B-9B206E38EC78}"/>
              </a:ext>
            </a:extLst>
          </p:cNvPr>
          <p:cNvPicPr>
            <a:picLocks noChangeAspect="1"/>
          </p:cNvPicPr>
          <p:nvPr/>
        </p:nvPicPr>
        <p:blipFill rotWithShape="1">
          <a:blip r:embed="rId3"/>
          <a:srcRect l="-260" t="3670" r="260" b="5687"/>
          <a:stretch/>
        </p:blipFill>
        <p:spPr>
          <a:xfrm>
            <a:off x="7886417" y="943383"/>
            <a:ext cx="1889900" cy="3711600"/>
          </a:xfrm>
          <a:prstGeom prst="rect">
            <a:avLst/>
          </a:prstGeom>
        </p:spPr>
      </p:pic>
      <p:pic>
        <p:nvPicPr>
          <p:cNvPr id="23" name="Picture 22" descr="A black screen with a black background">
            <a:extLst>
              <a:ext uri="{FF2B5EF4-FFF2-40B4-BE49-F238E27FC236}">
                <a16:creationId xmlns:a16="http://schemas.microsoft.com/office/drawing/2014/main" id="{52AFCA4A-D4B3-B1F7-21C5-6E600044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925" y="854058"/>
            <a:ext cx="1984885" cy="3940585"/>
          </a:xfrm>
          <a:prstGeom prst="rect">
            <a:avLst/>
          </a:prstGeom>
        </p:spPr>
      </p:pic>
      <p:pic>
        <p:nvPicPr>
          <p:cNvPr id="5" name="Picture 4">
            <a:extLst>
              <a:ext uri="{FF2B5EF4-FFF2-40B4-BE49-F238E27FC236}">
                <a16:creationId xmlns:a16="http://schemas.microsoft.com/office/drawing/2014/main" id="{93A31BAE-226F-EB0C-255B-C49C0B8C6BAD}"/>
              </a:ext>
            </a:extLst>
          </p:cNvPr>
          <p:cNvPicPr>
            <a:picLocks noChangeAspect="1"/>
          </p:cNvPicPr>
          <p:nvPr/>
        </p:nvPicPr>
        <p:blipFill>
          <a:blip r:embed="rId5"/>
          <a:stretch>
            <a:fillRect/>
          </a:stretch>
        </p:blipFill>
        <p:spPr>
          <a:xfrm>
            <a:off x="297497" y="944599"/>
            <a:ext cx="1882126" cy="3713194"/>
          </a:xfrm>
          <a:prstGeom prst="rect">
            <a:avLst/>
          </a:prstGeom>
        </p:spPr>
      </p:pic>
      <p:pic>
        <p:nvPicPr>
          <p:cNvPr id="10" name="Picture 9" descr="A black screen with a black background">
            <a:extLst>
              <a:ext uri="{FF2B5EF4-FFF2-40B4-BE49-F238E27FC236}">
                <a16:creationId xmlns:a16="http://schemas.microsoft.com/office/drawing/2014/main" id="{A9CAE28A-19C0-90BC-C450-E18FA03C8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590" y="854059"/>
            <a:ext cx="1984885" cy="3940585"/>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766682" y="29416"/>
            <a:ext cx="4893134" cy="677108"/>
          </a:xfrm>
          <a:prstGeom prst="rect">
            <a:avLst/>
          </a:prstGeom>
          <a:noFill/>
        </p:spPr>
        <p:txBody>
          <a:bodyPr wrap="none" rtlCol="0">
            <a:spAutoFit/>
          </a:bodyPr>
          <a:lstStyle/>
          <a:p>
            <a:r>
              <a:rPr lang="sr-Cyrl-RS" sz="2000" b="1" cap="small" dirty="0">
                <a:solidFill>
                  <a:schemeClr val="bg1"/>
                </a:solidFill>
              </a:rPr>
              <a:t>ПАНЕЛ ЗА ПРЕГЛЕД УНЕТИХ ОПСЕРВАЦИЈА</a:t>
            </a:r>
          </a:p>
          <a:p>
            <a:r>
              <a:rPr lang="en-US" cap="all" dirty="0">
                <a:solidFill>
                  <a:schemeClr val="bg1"/>
                </a:solidFill>
              </a:rPr>
              <a:t>observation review panel</a:t>
            </a:r>
            <a:endParaRPr lang="sr-Cyrl-RS" cap="all" dirty="0">
              <a:solidFill>
                <a:schemeClr val="bg1"/>
              </a:solidFill>
            </a:endParaRPr>
          </a:p>
        </p:txBody>
      </p:sp>
      <p:pic>
        <p:nvPicPr>
          <p:cNvPr id="11" name="Graphic 10" descr="Badge 1 with solid fill">
            <a:extLst>
              <a:ext uri="{FF2B5EF4-FFF2-40B4-BE49-F238E27FC236}">
                <a16:creationId xmlns:a16="http://schemas.microsoft.com/office/drawing/2014/main" id="{0DFC82C5-3AA0-C58B-E733-573B224A8E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3522" y="2265586"/>
            <a:ext cx="360000" cy="360000"/>
          </a:xfrm>
          <a:prstGeom prst="rect">
            <a:avLst/>
          </a:prstGeom>
        </p:spPr>
      </p:pic>
      <p:sp>
        <p:nvSpPr>
          <p:cNvPr id="64" name="TextBox 63">
            <a:extLst>
              <a:ext uri="{FF2B5EF4-FFF2-40B4-BE49-F238E27FC236}">
                <a16:creationId xmlns:a16="http://schemas.microsoft.com/office/drawing/2014/main" id="{4F60552C-CDC1-D97C-EBA2-9F9C2326BF5E}"/>
              </a:ext>
            </a:extLst>
          </p:cNvPr>
          <p:cNvSpPr txBox="1"/>
          <p:nvPr/>
        </p:nvSpPr>
        <p:spPr>
          <a:xfrm>
            <a:off x="-10168" y="4932724"/>
            <a:ext cx="2294440" cy="400110"/>
          </a:xfrm>
          <a:prstGeom prst="rect">
            <a:avLst/>
          </a:prstGeom>
          <a:noFill/>
        </p:spPr>
        <p:txBody>
          <a:bodyPr wrap="square" rtlCol="0">
            <a:spAutoFit/>
          </a:bodyPr>
          <a:lstStyle/>
          <a:p>
            <a:pPr algn="ctr"/>
            <a:r>
              <a:rPr lang="en-US" sz="1000" b="1" cap="small" dirty="0"/>
              <a:t>1. </a:t>
            </a:r>
            <a:r>
              <a:rPr lang="sr-Cyrl-RS" sz="1000" b="1" cap="small" dirty="0"/>
              <a:t>Притисните дугме за главни мени, затим дугме </a:t>
            </a:r>
            <a:r>
              <a:rPr lang="sr-Cyrl-RS" sz="1000" b="1" cap="small" dirty="0">
                <a:solidFill>
                  <a:srgbClr val="FF0000"/>
                </a:solidFill>
              </a:rPr>
              <a:t>за опсервације</a:t>
            </a:r>
          </a:p>
        </p:txBody>
      </p:sp>
      <p:pic>
        <p:nvPicPr>
          <p:cNvPr id="21" name="Picture 20">
            <a:extLst>
              <a:ext uri="{FF2B5EF4-FFF2-40B4-BE49-F238E27FC236}">
                <a16:creationId xmlns:a16="http://schemas.microsoft.com/office/drawing/2014/main" id="{7FA23A59-9BC8-AC7D-B707-01B148537A3A}"/>
              </a:ext>
            </a:extLst>
          </p:cNvPr>
          <p:cNvPicPr>
            <a:picLocks noChangeAspect="1"/>
          </p:cNvPicPr>
          <p:nvPr/>
        </p:nvPicPr>
        <p:blipFill rotWithShape="1">
          <a:blip r:embed="rId8"/>
          <a:srcRect t="4037" b="5077"/>
          <a:stretch/>
        </p:blipFill>
        <p:spPr>
          <a:xfrm>
            <a:off x="2662325" y="944599"/>
            <a:ext cx="1884812" cy="3711600"/>
          </a:xfrm>
          <a:prstGeom prst="rect">
            <a:avLst/>
          </a:prstGeom>
        </p:spPr>
      </p:pic>
      <p:pic>
        <p:nvPicPr>
          <p:cNvPr id="22" name="Picture 21" descr="A black screen with a black background">
            <a:extLst>
              <a:ext uri="{FF2B5EF4-FFF2-40B4-BE49-F238E27FC236}">
                <a16:creationId xmlns:a16="http://schemas.microsoft.com/office/drawing/2014/main" id="{86F4B938-8771-1DDD-9251-65797A2BB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289" y="854059"/>
            <a:ext cx="1984885" cy="3940585"/>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439" y="822133"/>
            <a:ext cx="1984885" cy="3940585"/>
          </a:xfrm>
          <a:prstGeom prst="rect">
            <a:avLst/>
          </a:prstGeom>
        </p:spPr>
      </p:pic>
      <p:pic>
        <p:nvPicPr>
          <p:cNvPr id="25" name="Graphic 24" descr="Badge with solid fill">
            <a:extLst>
              <a:ext uri="{FF2B5EF4-FFF2-40B4-BE49-F238E27FC236}">
                <a16:creationId xmlns:a16="http://schemas.microsoft.com/office/drawing/2014/main" id="{39C94C25-D8E5-92F2-04EC-27861EF7D6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84796" y="1042332"/>
            <a:ext cx="360000" cy="360000"/>
          </a:xfrm>
          <a:prstGeom prst="rect">
            <a:avLst/>
          </a:prstGeom>
        </p:spPr>
      </p:pic>
      <p:pic>
        <p:nvPicPr>
          <p:cNvPr id="26" name="Graphic 25" descr="Badge 3 with solid fill">
            <a:extLst>
              <a:ext uri="{FF2B5EF4-FFF2-40B4-BE49-F238E27FC236}">
                <a16:creationId xmlns:a16="http://schemas.microsoft.com/office/drawing/2014/main" id="{B587ABED-703F-1B56-301C-FF1F9B6E91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58827" y="1606074"/>
            <a:ext cx="360000" cy="360000"/>
          </a:xfrm>
          <a:prstGeom prst="rect">
            <a:avLst/>
          </a:prstGeom>
        </p:spPr>
      </p:pic>
      <p:pic>
        <p:nvPicPr>
          <p:cNvPr id="27" name="Graphic 26" descr="Badge 4 with solid fill">
            <a:extLst>
              <a:ext uri="{FF2B5EF4-FFF2-40B4-BE49-F238E27FC236}">
                <a16:creationId xmlns:a16="http://schemas.microsoft.com/office/drawing/2014/main" id="{F1280C3F-DC61-0560-F399-F127FC30B57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1823" y="2464351"/>
            <a:ext cx="360000" cy="360000"/>
          </a:xfrm>
          <a:prstGeom prst="rect">
            <a:avLst/>
          </a:prstGeom>
        </p:spPr>
      </p:pic>
      <p:pic>
        <p:nvPicPr>
          <p:cNvPr id="28" name="Graphic 27" descr="Badge 5 with solid fill">
            <a:extLst>
              <a:ext uri="{FF2B5EF4-FFF2-40B4-BE49-F238E27FC236}">
                <a16:creationId xmlns:a16="http://schemas.microsoft.com/office/drawing/2014/main" id="{47B4DC87-BD48-0F94-3279-4BE5F7FDD6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18049" y="1042332"/>
            <a:ext cx="360000" cy="360000"/>
          </a:xfrm>
          <a:prstGeom prst="rect">
            <a:avLst/>
          </a:prstGeom>
        </p:spPr>
      </p:pic>
      <p:pic>
        <p:nvPicPr>
          <p:cNvPr id="30" name="Graphic 29" descr="Badge 9 with solid fill">
            <a:extLst>
              <a:ext uri="{FF2B5EF4-FFF2-40B4-BE49-F238E27FC236}">
                <a16:creationId xmlns:a16="http://schemas.microsoft.com/office/drawing/2014/main" id="{2D17788D-76F0-264E-F8E5-D19DC275DA6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69580" y="1606074"/>
            <a:ext cx="360000" cy="360000"/>
          </a:xfrm>
          <a:prstGeom prst="rect">
            <a:avLst/>
          </a:prstGeom>
        </p:spPr>
      </p:pic>
      <p:pic>
        <p:nvPicPr>
          <p:cNvPr id="32" name="Graphic 31" descr="Badge 10 with solid fill">
            <a:extLst>
              <a:ext uri="{FF2B5EF4-FFF2-40B4-BE49-F238E27FC236}">
                <a16:creationId xmlns:a16="http://schemas.microsoft.com/office/drawing/2014/main" id="{2EF8E317-FF79-39D4-C6F7-508F343763D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36317" y="2225978"/>
            <a:ext cx="360000" cy="360000"/>
          </a:xfrm>
          <a:prstGeom prst="rect">
            <a:avLst/>
          </a:prstGeom>
        </p:spPr>
      </p:pic>
      <p:pic>
        <p:nvPicPr>
          <p:cNvPr id="34" name="Graphic 33" descr="Badge 8 with solid fill">
            <a:extLst>
              <a:ext uri="{FF2B5EF4-FFF2-40B4-BE49-F238E27FC236}">
                <a16:creationId xmlns:a16="http://schemas.microsoft.com/office/drawing/2014/main" id="{1B45CF92-884E-B74C-5EE8-1731AF8311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416317" y="949856"/>
            <a:ext cx="360000" cy="360000"/>
          </a:xfrm>
          <a:prstGeom prst="rect">
            <a:avLst/>
          </a:prstGeom>
        </p:spPr>
      </p:pic>
      <p:pic>
        <p:nvPicPr>
          <p:cNvPr id="36" name="Graphic 35" descr="Badge 6 with solid fill">
            <a:extLst>
              <a:ext uri="{FF2B5EF4-FFF2-40B4-BE49-F238E27FC236}">
                <a16:creationId xmlns:a16="http://schemas.microsoft.com/office/drawing/2014/main" id="{B5E55180-6EC8-4D78-B636-E7C553CC656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223295" y="1744217"/>
            <a:ext cx="360000" cy="360000"/>
          </a:xfrm>
          <a:prstGeom prst="rect">
            <a:avLst/>
          </a:prstGeom>
        </p:spPr>
      </p:pic>
      <p:pic>
        <p:nvPicPr>
          <p:cNvPr id="38" name="Graphic 37" descr="Badge 7 with solid fill">
            <a:extLst>
              <a:ext uri="{FF2B5EF4-FFF2-40B4-BE49-F238E27FC236}">
                <a16:creationId xmlns:a16="http://schemas.microsoft.com/office/drawing/2014/main" id="{F59BB7FA-8510-DBD1-4C9B-E1399D97AE4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07598" y="2905051"/>
            <a:ext cx="360000" cy="360000"/>
          </a:xfrm>
          <a:prstGeom prst="rect">
            <a:avLst/>
          </a:prstGeom>
        </p:spPr>
      </p:pic>
      <p:sp>
        <p:nvSpPr>
          <p:cNvPr id="39" name="TextBox 38">
            <a:extLst>
              <a:ext uri="{FF2B5EF4-FFF2-40B4-BE49-F238E27FC236}">
                <a16:creationId xmlns:a16="http://schemas.microsoft.com/office/drawing/2014/main" id="{C0FCCCF6-9660-13AF-0D61-772855CBDC09}"/>
              </a:ext>
            </a:extLst>
          </p:cNvPr>
          <p:cNvSpPr txBox="1"/>
          <p:nvPr/>
        </p:nvSpPr>
        <p:spPr>
          <a:xfrm>
            <a:off x="2356986" y="4932724"/>
            <a:ext cx="2495489" cy="861774"/>
          </a:xfrm>
          <a:prstGeom prst="rect">
            <a:avLst/>
          </a:prstGeom>
          <a:noFill/>
        </p:spPr>
        <p:txBody>
          <a:bodyPr wrap="square" rtlCol="0">
            <a:spAutoFit/>
          </a:bodyPr>
          <a:lstStyle/>
          <a:p>
            <a:pPr algn="ctr"/>
            <a:r>
              <a:rPr lang="sr-Cyrl-RS" sz="1000" b="1" cap="small" dirty="0" err="1"/>
              <a:t>Подпанел</a:t>
            </a:r>
            <a:r>
              <a:rPr lang="sr-Cyrl-RS" sz="1000" b="1" cap="small" dirty="0"/>
              <a:t> </a:t>
            </a:r>
            <a:r>
              <a:rPr lang="sr-Cyrl-RS" sz="1000" b="1" cap="small" dirty="0">
                <a:solidFill>
                  <a:srgbClr val="FF0000"/>
                </a:solidFill>
              </a:rPr>
              <a:t>опсервације уређаја (2) </a:t>
            </a:r>
            <a:r>
              <a:rPr lang="sr-Cyrl-RS" sz="1000" b="1" cap="small" dirty="0"/>
              <a:t>приказује све опсервације које су на уређају а нису експортоване на сервер (4), корисник може претраживати унете опсервације према кључним речима (3)</a:t>
            </a:r>
          </a:p>
        </p:txBody>
      </p:sp>
      <p:sp>
        <p:nvSpPr>
          <p:cNvPr id="40" name="TextBox 39">
            <a:extLst>
              <a:ext uri="{FF2B5EF4-FFF2-40B4-BE49-F238E27FC236}">
                <a16:creationId xmlns:a16="http://schemas.microsoft.com/office/drawing/2014/main" id="{2F015B6B-E933-9B02-E48B-61FF44D33938}"/>
              </a:ext>
            </a:extLst>
          </p:cNvPr>
          <p:cNvSpPr txBox="1"/>
          <p:nvPr/>
        </p:nvSpPr>
        <p:spPr>
          <a:xfrm>
            <a:off x="4872204" y="4923732"/>
            <a:ext cx="2495489" cy="707886"/>
          </a:xfrm>
          <a:prstGeom prst="rect">
            <a:avLst/>
          </a:prstGeom>
          <a:noFill/>
        </p:spPr>
        <p:txBody>
          <a:bodyPr wrap="square" rtlCol="0">
            <a:spAutoFit/>
          </a:bodyPr>
          <a:lstStyle/>
          <a:p>
            <a:pPr algn="ctr"/>
            <a:r>
              <a:rPr lang="sr-Cyrl-RS" sz="1000" b="1" cap="small" dirty="0" err="1"/>
              <a:t>Подпанел</a:t>
            </a:r>
            <a:r>
              <a:rPr lang="sr-Cyrl-RS" sz="1000" b="1" cap="small" dirty="0">
                <a:solidFill>
                  <a:srgbClr val="FF0000"/>
                </a:solidFill>
              </a:rPr>
              <a:t> све опсервације (5) </a:t>
            </a:r>
            <a:r>
              <a:rPr lang="sr-Cyrl-RS" sz="1000" b="1" cap="small" dirty="0"/>
              <a:t>приказује све опсервације које су на серверу (7) а које корисник може претраживати према општини, називу или према удаљености (6)</a:t>
            </a:r>
          </a:p>
        </p:txBody>
      </p:sp>
      <p:sp>
        <p:nvSpPr>
          <p:cNvPr id="43" name="TextBox 42">
            <a:extLst>
              <a:ext uri="{FF2B5EF4-FFF2-40B4-BE49-F238E27FC236}">
                <a16:creationId xmlns:a16="http://schemas.microsoft.com/office/drawing/2014/main" id="{589AE2AD-F54A-2F69-AD1E-A7CA957285C4}"/>
              </a:ext>
            </a:extLst>
          </p:cNvPr>
          <p:cNvSpPr txBox="1"/>
          <p:nvPr/>
        </p:nvSpPr>
        <p:spPr>
          <a:xfrm>
            <a:off x="7367693" y="4933757"/>
            <a:ext cx="2495489" cy="553998"/>
          </a:xfrm>
          <a:prstGeom prst="rect">
            <a:avLst/>
          </a:prstGeom>
          <a:noFill/>
        </p:spPr>
        <p:txBody>
          <a:bodyPr wrap="square" rtlCol="0">
            <a:spAutoFit/>
          </a:bodyPr>
          <a:lstStyle/>
          <a:p>
            <a:pPr algn="ctr"/>
            <a:r>
              <a:rPr lang="sr-Cyrl-RS" sz="1000" b="1" cap="small" dirty="0" err="1"/>
              <a:t>Подпанел</a:t>
            </a:r>
            <a:r>
              <a:rPr lang="sr-Cyrl-RS" sz="1000" b="1" cap="small" dirty="0">
                <a:solidFill>
                  <a:srgbClr val="FF0000"/>
                </a:solidFill>
              </a:rPr>
              <a:t> експорт (8) </a:t>
            </a:r>
            <a:r>
              <a:rPr lang="sr-Cyrl-RS" sz="1000" b="1" cap="small" dirty="0"/>
              <a:t>приказује све опсервације које су на уређају (9) а које је неопходно експортовати на сервер (10)</a:t>
            </a:r>
          </a:p>
        </p:txBody>
      </p:sp>
      <p:sp>
        <p:nvSpPr>
          <p:cNvPr id="44" name="TextBox 43">
            <a:extLst>
              <a:ext uri="{FF2B5EF4-FFF2-40B4-BE49-F238E27FC236}">
                <a16:creationId xmlns:a16="http://schemas.microsoft.com/office/drawing/2014/main" id="{4EC7BB94-7268-DAF4-ED7D-7BAE19945DFA}"/>
              </a:ext>
            </a:extLst>
          </p:cNvPr>
          <p:cNvSpPr txBox="1"/>
          <p:nvPr/>
        </p:nvSpPr>
        <p:spPr>
          <a:xfrm>
            <a:off x="-16949" y="5388868"/>
            <a:ext cx="2294440" cy="400110"/>
          </a:xfrm>
          <a:prstGeom prst="rect">
            <a:avLst/>
          </a:prstGeom>
          <a:noFill/>
        </p:spPr>
        <p:txBody>
          <a:bodyPr wrap="square" rtlCol="0">
            <a:spAutoFit/>
          </a:bodyPr>
          <a:lstStyle/>
          <a:p>
            <a:pPr algn="ctr"/>
            <a:r>
              <a:rPr lang="en-US" sz="1000" cap="small" dirty="0"/>
              <a:t>1. Click the Main Menu button then the </a:t>
            </a:r>
            <a:r>
              <a:rPr lang="en-US" sz="1000" cap="small" dirty="0">
                <a:solidFill>
                  <a:srgbClr val="FF0000"/>
                </a:solidFill>
              </a:rPr>
              <a:t>Observation</a:t>
            </a:r>
            <a:r>
              <a:rPr lang="en-US" sz="1000" cap="small" dirty="0"/>
              <a:t> button </a:t>
            </a:r>
            <a:endParaRPr lang="sr-Cyrl-RS" sz="1000" cap="small" dirty="0">
              <a:solidFill>
                <a:srgbClr val="FF0000"/>
              </a:solidFill>
            </a:endParaRPr>
          </a:p>
        </p:txBody>
      </p:sp>
      <p:sp>
        <p:nvSpPr>
          <p:cNvPr id="45" name="TextBox 44">
            <a:extLst>
              <a:ext uri="{FF2B5EF4-FFF2-40B4-BE49-F238E27FC236}">
                <a16:creationId xmlns:a16="http://schemas.microsoft.com/office/drawing/2014/main" id="{F9D2AB8A-0507-728D-84FC-0D5ACA5783C7}"/>
              </a:ext>
            </a:extLst>
          </p:cNvPr>
          <p:cNvSpPr txBox="1"/>
          <p:nvPr/>
        </p:nvSpPr>
        <p:spPr>
          <a:xfrm>
            <a:off x="2356986" y="5851955"/>
            <a:ext cx="2495489" cy="861774"/>
          </a:xfrm>
          <a:prstGeom prst="rect">
            <a:avLst/>
          </a:prstGeom>
          <a:noFill/>
        </p:spPr>
        <p:txBody>
          <a:bodyPr wrap="square" rtlCol="0">
            <a:spAutoFit/>
          </a:bodyPr>
          <a:lstStyle/>
          <a:p>
            <a:pPr algn="ctr"/>
            <a:r>
              <a:rPr lang="en-US" sz="1000" cap="small" dirty="0"/>
              <a:t>Subpanel </a:t>
            </a:r>
            <a:r>
              <a:rPr lang="en-US" sz="1000" cap="small" dirty="0">
                <a:solidFill>
                  <a:srgbClr val="FF0000"/>
                </a:solidFill>
              </a:rPr>
              <a:t>Device Observation (3) </a:t>
            </a:r>
            <a:r>
              <a:rPr lang="en-US" sz="1000" cap="small" dirty="0"/>
              <a:t>displays all observations that are stored locally on the device and not exported to the remote server (4), user can search all observations by the keywords (3)</a:t>
            </a:r>
            <a:endParaRPr lang="sr-Cyrl-RS" sz="1000" cap="small" dirty="0"/>
          </a:p>
        </p:txBody>
      </p:sp>
      <p:sp>
        <p:nvSpPr>
          <p:cNvPr id="46" name="TextBox 45">
            <a:extLst>
              <a:ext uri="{FF2B5EF4-FFF2-40B4-BE49-F238E27FC236}">
                <a16:creationId xmlns:a16="http://schemas.microsoft.com/office/drawing/2014/main" id="{16CA4D4B-161C-549C-90DA-3E2FDCCA0B11}"/>
              </a:ext>
            </a:extLst>
          </p:cNvPr>
          <p:cNvSpPr txBox="1"/>
          <p:nvPr/>
        </p:nvSpPr>
        <p:spPr>
          <a:xfrm>
            <a:off x="4872204" y="5852577"/>
            <a:ext cx="2495489" cy="707886"/>
          </a:xfrm>
          <a:prstGeom prst="rect">
            <a:avLst/>
          </a:prstGeom>
          <a:noFill/>
        </p:spPr>
        <p:txBody>
          <a:bodyPr wrap="square" rtlCol="0">
            <a:spAutoFit/>
          </a:bodyPr>
          <a:lstStyle/>
          <a:p>
            <a:pPr algn="ctr"/>
            <a:r>
              <a:rPr lang="en-US" sz="1000" cap="small" dirty="0"/>
              <a:t>Subpanel </a:t>
            </a:r>
            <a:r>
              <a:rPr lang="en-US" sz="1000" cap="small" dirty="0">
                <a:solidFill>
                  <a:srgbClr val="FF0000"/>
                </a:solidFill>
              </a:rPr>
              <a:t>All Observation (5) </a:t>
            </a:r>
            <a:r>
              <a:rPr lang="en-US" sz="1000" cap="small" dirty="0"/>
              <a:t>displays all observations that are stored on the remote server (7), user can search all observations by the municipality, name or by the distance (6)</a:t>
            </a:r>
            <a:endParaRPr lang="sr-Cyrl-RS" sz="1000" cap="small" dirty="0"/>
          </a:p>
        </p:txBody>
      </p:sp>
      <p:sp>
        <p:nvSpPr>
          <p:cNvPr id="47" name="TextBox 46">
            <a:extLst>
              <a:ext uri="{FF2B5EF4-FFF2-40B4-BE49-F238E27FC236}">
                <a16:creationId xmlns:a16="http://schemas.microsoft.com/office/drawing/2014/main" id="{5B5056D4-220E-B108-2213-6F0B3628D0D2}"/>
              </a:ext>
            </a:extLst>
          </p:cNvPr>
          <p:cNvSpPr txBox="1"/>
          <p:nvPr/>
        </p:nvSpPr>
        <p:spPr>
          <a:xfrm>
            <a:off x="7449968" y="5852245"/>
            <a:ext cx="2495489" cy="553998"/>
          </a:xfrm>
          <a:prstGeom prst="rect">
            <a:avLst/>
          </a:prstGeom>
          <a:noFill/>
        </p:spPr>
        <p:txBody>
          <a:bodyPr wrap="square" rtlCol="0">
            <a:spAutoFit/>
          </a:bodyPr>
          <a:lstStyle/>
          <a:p>
            <a:pPr algn="ctr"/>
            <a:r>
              <a:rPr lang="en-US" sz="1000" cap="small" dirty="0"/>
              <a:t>Subpanel </a:t>
            </a:r>
            <a:r>
              <a:rPr lang="en-US" sz="1000" cap="small" dirty="0">
                <a:solidFill>
                  <a:srgbClr val="FF0000"/>
                </a:solidFill>
              </a:rPr>
              <a:t>Export (8) </a:t>
            </a:r>
            <a:r>
              <a:rPr lang="en-US" sz="1000" cap="small" dirty="0"/>
              <a:t>displays all observations that are stored on the device (9) and need to be exported to the remote server (10)</a:t>
            </a:r>
            <a:endParaRPr lang="sr-Cyrl-RS" sz="1000" cap="small" dirty="0"/>
          </a:p>
        </p:txBody>
      </p:sp>
      <p:cxnSp>
        <p:nvCxnSpPr>
          <p:cNvPr id="3" name="Straight Connector 2">
            <a:extLst>
              <a:ext uri="{FF2B5EF4-FFF2-40B4-BE49-F238E27FC236}">
                <a16:creationId xmlns:a16="http://schemas.microsoft.com/office/drawing/2014/main" id="{A177DBA8-D2FD-8ACD-42F2-CA0E9D6BE85C}"/>
              </a:ext>
            </a:extLst>
          </p:cNvPr>
          <p:cNvCxnSpPr/>
          <p:nvPr/>
        </p:nvCxnSpPr>
        <p:spPr>
          <a:xfrm>
            <a:off x="2384796"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8178BE-7632-9D9B-2776-24341F1B71B8}"/>
              </a:ext>
            </a:extLst>
          </p:cNvPr>
          <p:cNvCxnSpPr/>
          <p:nvPr/>
        </p:nvCxnSpPr>
        <p:spPr>
          <a:xfrm>
            <a:off x="4866497"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2798B5-5AAD-CCE9-9F12-64CB0546CEE0}"/>
              </a:ext>
            </a:extLst>
          </p:cNvPr>
          <p:cNvCxnSpPr/>
          <p:nvPr/>
        </p:nvCxnSpPr>
        <p:spPr>
          <a:xfrm>
            <a:off x="7461436" y="793707"/>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3DC6DE-A9DD-FD63-DCB4-30456BF474E0}"/>
              </a:ext>
            </a:extLst>
          </p:cNvPr>
          <p:cNvPicPr>
            <a:picLocks noChangeAspect="1"/>
          </p:cNvPicPr>
          <p:nvPr/>
        </p:nvPicPr>
        <p:blipFill rotWithShape="1">
          <a:blip r:embed="rId27"/>
          <a:srcRect l="-1" t="10368" r="9226"/>
          <a:stretch/>
        </p:blipFill>
        <p:spPr>
          <a:xfrm>
            <a:off x="297497" y="203979"/>
            <a:ext cx="374718" cy="360000"/>
          </a:xfrm>
          <a:prstGeom prst="rect">
            <a:avLst/>
          </a:prstGeom>
          <a:effectLst>
            <a:glow rad="63500">
              <a:schemeClr val="bg1">
                <a:alpha val="74000"/>
              </a:schemeClr>
            </a:glow>
          </a:effectLst>
        </p:spPr>
      </p:pic>
    </p:spTree>
    <p:extLst>
      <p:ext uri="{BB962C8B-B14F-4D97-AF65-F5344CB8AC3E}">
        <p14:creationId xmlns:p14="http://schemas.microsoft.com/office/powerpoint/2010/main" val="80367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25B62A48-4825-8B9A-AF15-D17BBD4029AC}"/>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AB302C4-686B-B055-4DC9-3A17878A7930}"/>
              </a:ext>
            </a:extLst>
          </p:cNvPr>
          <p:cNvPicPr>
            <a:picLocks noChangeAspect="1"/>
          </p:cNvPicPr>
          <p:nvPr/>
        </p:nvPicPr>
        <p:blipFill rotWithShape="1">
          <a:blip r:embed="rId2"/>
          <a:srcRect t="4027" b="3717"/>
          <a:stretch/>
        </p:blipFill>
        <p:spPr>
          <a:xfrm>
            <a:off x="7833305" y="925945"/>
            <a:ext cx="1839102" cy="3676105"/>
          </a:xfrm>
          <a:prstGeom prst="rect">
            <a:avLst/>
          </a:prstGeom>
        </p:spPr>
      </p:pic>
      <p:pic>
        <p:nvPicPr>
          <p:cNvPr id="9" name="Picture 8" descr="A black screen with a black background">
            <a:extLst>
              <a:ext uri="{FF2B5EF4-FFF2-40B4-BE49-F238E27FC236}">
                <a16:creationId xmlns:a16="http://schemas.microsoft.com/office/drawing/2014/main" id="{9969D73A-0020-710B-48A6-24BAD2E11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268" y="841332"/>
            <a:ext cx="1984885" cy="3940585"/>
          </a:xfrm>
          <a:prstGeom prst="rect">
            <a:avLst/>
          </a:prstGeom>
        </p:spPr>
      </p:pic>
      <p:pic>
        <p:nvPicPr>
          <p:cNvPr id="18" name="Picture 17">
            <a:extLst>
              <a:ext uri="{FF2B5EF4-FFF2-40B4-BE49-F238E27FC236}">
                <a16:creationId xmlns:a16="http://schemas.microsoft.com/office/drawing/2014/main" id="{3B7382E3-54B3-0472-3A0B-547F574285D0}"/>
              </a:ext>
            </a:extLst>
          </p:cNvPr>
          <p:cNvPicPr>
            <a:picLocks noChangeAspect="1"/>
          </p:cNvPicPr>
          <p:nvPr/>
        </p:nvPicPr>
        <p:blipFill rotWithShape="1">
          <a:blip r:embed="rId4"/>
          <a:srcRect t="3235" b="5139"/>
          <a:stretch/>
        </p:blipFill>
        <p:spPr>
          <a:xfrm>
            <a:off x="5252688" y="925946"/>
            <a:ext cx="1851714" cy="3676105"/>
          </a:xfrm>
          <a:prstGeom prst="rect">
            <a:avLst/>
          </a:prstGeom>
        </p:spPr>
      </p:pic>
      <p:pic>
        <p:nvPicPr>
          <p:cNvPr id="16" name="Picture 15">
            <a:extLst>
              <a:ext uri="{FF2B5EF4-FFF2-40B4-BE49-F238E27FC236}">
                <a16:creationId xmlns:a16="http://schemas.microsoft.com/office/drawing/2014/main" id="{506034D3-85FE-3274-8563-5F51CBDEBD75}"/>
              </a:ext>
            </a:extLst>
          </p:cNvPr>
          <p:cNvPicPr>
            <a:picLocks noChangeAspect="1"/>
          </p:cNvPicPr>
          <p:nvPr/>
        </p:nvPicPr>
        <p:blipFill rotWithShape="1">
          <a:blip r:embed="rId5"/>
          <a:srcRect t="5001" b="4861"/>
          <a:stretch/>
        </p:blipFill>
        <p:spPr>
          <a:xfrm>
            <a:off x="2714407" y="925946"/>
            <a:ext cx="1882277" cy="3676105"/>
          </a:xfrm>
          <a:prstGeom prst="rect">
            <a:avLst/>
          </a:prstGeom>
        </p:spPr>
      </p:pic>
      <p:pic>
        <p:nvPicPr>
          <p:cNvPr id="13" name="Picture 12">
            <a:extLst>
              <a:ext uri="{FF2B5EF4-FFF2-40B4-BE49-F238E27FC236}">
                <a16:creationId xmlns:a16="http://schemas.microsoft.com/office/drawing/2014/main" id="{BCECE41D-140E-7BED-1829-83E53B42103F}"/>
              </a:ext>
            </a:extLst>
          </p:cNvPr>
          <p:cNvPicPr>
            <a:picLocks noChangeAspect="1"/>
          </p:cNvPicPr>
          <p:nvPr/>
        </p:nvPicPr>
        <p:blipFill rotWithShape="1">
          <a:blip r:embed="rId6"/>
          <a:srcRect t="2974" b="8333"/>
          <a:stretch/>
        </p:blipFill>
        <p:spPr>
          <a:xfrm>
            <a:off x="233593" y="916678"/>
            <a:ext cx="1832768" cy="3521972"/>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04" y="831807"/>
            <a:ext cx="1984885" cy="3940585"/>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766682" y="29416"/>
            <a:ext cx="4893134" cy="677108"/>
          </a:xfrm>
          <a:prstGeom prst="rect">
            <a:avLst/>
          </a:prstGeom>
          <a:noFill/>
        </p:spPr>
        <p:txBody>
          <a:bodyPr wrap="none" rtlCol="0">
            <a:spAutoFit/>
          </a:bodyPr>
          <a:lstStyle/>
          <a:p>
            <a:r>
              <a:rPr lang="sr-Cyrl-RS" sz="2000" b="1" cap="small" dirty="0">
                <a:solidFill>
                  <a:schemeClr val="bg1"/>
                </a:solidFill>
              </a:rPr>
              <a:t>ПАНЕЛ ЗА ПРЕГЛЕД УНЕТИХ ОПСЕРВАЦИЈА</a:t>
            </a:r>
          </a:p>
          <a:p>
            <a:r>
              <a:rPr lang="en-US" cap="all" dirty="0">
                <a:solidFill>
                  <a:schemeClr val="bg1"/>
                </a:solidFill>
              </a:rPr>
              <a:t>observation review panel</a:t>
            </a:r>
            <a:endParaRPr lang="sr-Cyrl-RS" cap="all" dirty="0">
              <a:solidFill>
                <a:schemeClr val="bg1"/>
              </a:solidFill>
            </a:endParaRPr>
          </a:p>
        </p:txBody>
      </p:sp>
      <p:cxnSp>
        <p:nvCxnSpPr>
          <p:cNvPr id="3" name="Straight Connector 2">
            <a:extLst>
              <a:ext uri="{FF2B5EF4-FFF2-40B4-BE49-F238E27FC236}">
                <a16:creationId xmlns:a16="http://schemas.microsoft.com/office/drawing/2014/main" id="{A177DBA8-D2FD-8ACD-42F2-CA0E9D6BE85C}"/>
              </a:ext>
            </a:extLst>
          </p:cNvPr>
          <p:cNvCxnSpPr/>
          <p:nvPr/>
        </p:nvCxnSpPr>
        <p:spPr>
          <a:xfrm>
            <a:off x="2384796"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8178BE-7632-9D9B-2776-24341F1B71B8}"/>
              </a:ext>
            </a:extLst>
          </p:cNvPr>
          <p:cNvCxnSpPr/>
          <p:nvPr/>
        </p:nvCxnSpPr>
        <p:spPr>
          <a:xfrm>
            <a:off x="4866497"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2798B5-5AAD-CCE9-9F12-64CB0546CEE0}"/>
              </a:ext>
            </a:extLst>
          </p:cNvPr>
          <p:cNvCxnSpPr/>
          <p:nvPr/>
        </p:nvCxnSpPr>
        <p:spPr>
          <a:xfrm>
            <a:off x="7461436" y="793707"/>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3DC6DE-A9DD-FD63-DCB4-30456BF474E0}"/>
              </a:ext>
            </a:extLst>
          </p:cNvPr>
          <p:cNvPicPr>
            <a:picLocks noChangeAspect="1"/>
          </p:cNvPicPr>
          <p:nvPr/>
        </p:nvPicPr>
        <p:blipFill rotWithShape="1">
          <a:blip r:embed="rId7"/>
          <a:srcRect l="-1" t="10368" r="9226"/>
          <a:stretch/>
        </p:blipFill>
        <p:spPr>
          <a:xfrm>
            <a:off x="297497" y="203979"/>
            <a:ext cx="374718" cy="360000"/>
          </a:xfrm>
          <a:prstGeom prst="rect">
            <a:avLst/>
          </a:prstGeom>
          <a:effectLst>
            <a:glow rad="63500">
              <a:schemeClr val="bg1">
                <a:alpha val="74000"/>
              </a:schemeClr>
            </a:glow>
          </a:effectLst>
        </p:spPr>
      </p:pic>
      <p:pic>
        <p:nvPicPr>
          <p:cNvPr id="2" name="Picture 1" descr="A black screen with a black background">
            <a:extLst>
              <a:ext uri="{FF2B5EF4-FFF2-40B4-BE49-F238E27FC236}">
                <a16:creationId xmlns:a16="http://schemas.microsoft.com/office/drawing/2014/main" id="{D1C6AC14-CCE2-A47A-BAEE-A171CB36D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04" y="841332"/>
            <a:ext cx="1984885" cy="3940585"/>
          </a:xfrm>
          <a:prstGeom prst="rect">
            <a:avLst/>
          </a:prstGeom>
        </p:spPr>
      </p:pic>
      <p:pic>
        <p:nvPicPr>
          <p:cNvPr id="4" name="Picture 3" descr="A black screen with a black background">
            <a:extLst>
              <a:ext uri="{FF2B5EF4-FFF2-40B4-BE49-F238E27FC236}">
                <a16:creationId xmlns:a16="http://schemas.microsoft.com/office/drawing/2014/main" id="{7E2AF231-EB09-2CC2-7ECA-7BD929E80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524" y="841332"/>
            <a:ext cx="1984885" cy="3940585"/>
          </a:xfrm>
          <a:prstGeom prst="rect">
            <a:avLst/>
          </a:prstGeom>
        </p:spPr>
      </p:pic>
      <p:sp>
        <p:nvSpPr>
          <p:cNvPr id="29" name="TextBox 28">
            <a:extLst>
              <a:ext uri="{FF2B5EF4-FFF2-40B4-BE49-F238E27FC236}">
                <a16:creationId xmlns:a16="http://schemas.microsoft.com/office/drawing/2014/main" id="{D93D9BE6-641A-EC5D-3687-E91182A76D7B}"/>
              </a:ext>
            </a:extLst>
          </p:cNvPr>
          <p:cNvSpPr txBox="1"/>
          <p:nvPr/>
        </p:nvSpPr>
        <p:spPr>
          <a:xfrm>
            <a:off x="-117586" y="4857263"/>
            <a:ext cx="2495489" cy="707886"/>
          </a:xfrm>
          <a:prstGeom prst="rect">
            <a:avLst/>
          </a:prstGeom>
          <a:noFill/>
        </p:spPr>
        <p:txBody>
          <a:bodyPr wrap="square" rtlCol="0">
            <a:spAutoFit/>
          </a:bodyPr>
          <a:lstStyle/>
          <a:p>
            <a:pPr algn="ctr"/>
            <a:r>
              <a:rPr lang="sr-Cyrl-RS" sz="1000" b="1" cap="small" dirty="0"/>
              <a:t>Након претраге у </a:t>
            </a:r>
            <a:r>
              <a:rPr lang="sr-Cyrl-RS" sz="1000" b="1" cap="small" dirty="0" err="1"/>
              <a:t>подпанелу</a:t>
            </a:r>
            <a:r>
              <a:rPr lang="sr-Cyrl-RS" sz="1000" b="1" cap="small" dirty="0"/>
              <a:t> </a:t>
            </a:r>
            <a:r>
              <a:rPr lang="sr-Cyrl-RS" sz="1000" b="1" cap="small" dirty="0" err="1"/>
              <a:t>Оспервације</a:t>
            </a:r>
            <a:r>
              <a:rPr lang="sr-Cyrl-RS" sz="1000" b="1" cap="small" dirty="0"/>
              <a:t> уређаја или </a:t>
            </a:r>
            <a:r>
              <a:rPr lang="sr-Cyrl-RS" sz="1000" b="1" cap="small" dirty="0" err="1"/>
              <a:t>Св</a:t>
            </a:r>
            <a:r>
              <a:rPr lang="en-US" sz="1000" b="1" cap="small" dirty="0" err="1"/>
              <a:t>ih</a:t>
            </a:r>
            <a:r>
              <a:rPr lang="sr-Cyrl-RS" sz="1000" b="1" cap="small" dirty="0"/>
              <a:t> </a:t>
            </a:r>
            <a:r>
              <a:rPr lang="sr-Cyrl-RS" sz="1000" b="1" cap="small" dirty="0" err="1"/>
              <a:t>опсервациј</a:t>
            </a:r>
            <a:r>
              <a:rPr lang="en-US" sz="1000" b="1" cap="small" dirty="0"/>
              <a:t>a</a:t>
            </a:r>
            <a:r>
              <a:rPr lang="sr-Cyrl-RS" sz="1000" b="1" cap="small" dirty="0"/>
              <a:t>, корисник може изабрати жељену опсервацију </a:t>
            </a:r>
            <a:r>
              <a:rPr lang="sr-Cyrl-RS" sz="1000" b="1" cap="small" dirty="0">
                <a:solidFill>
                  <a:srgbClr val="FF0000"/>
                </a:solidFill>
              </a:rPr>
              <a:t>(1)</a:t>
            </a:r>
            <a:r>
              <a:rPr lang="sr-Cyrl-RS" sz="1000" b="1" cap="small" dirty="0"/>
              <a:t> за детаљан приказ </a:t>
            </a:r>
          </a:p>
        </p:txBody>
      </p:sp>
      <p:pic>
        <p:nvPicPr>
          <p:cNvPr id="31" name="Graphic 30" descr="Badge 1 with solid fill">
            <a:extLst>
              <a:ext uri="{FF2B5EF4-FFF2-40B4-BE49-F238E27FC236}">
                <a16:creationId xmlns:a16="http://schemas.microsoft.com/office/drawing/2014/main" id="{0CD0C9D4-8D07-EE00-62CE-8B66D36CBE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1375" y="2583997"/>
            <a:ext cx="360000" cy="360000"/>
          </a:xfrm>
          <a:prstGeom prst="rect">
            <a:avLst/>
          </a:prstGeom>
        </p:spPr>
      </p:pic>
      <p:sp>
        <p:nvSpPr>
          <p:cNvPr id="33" name="TextBox 32">
            <a:extLst>
              <a:ext uri="{FF2B5EF4-FFF2-40B4-BE49-F238E27FC236}">
                <a16:creationId xmlns:a16="http://schemas.microsoft.com/office/drawing/2014/main" id="{DA5C421C-0745-565A-646D-7EF37D72E9D5}"/>
              </a:ext>
            </a:extLst>
          </p:cNvPr>
          <p:cNvSpPr txBox="1"/>
          <p:nvPr/>
        </p:nvSpPr>
        <p:spPr>
          <a:xfrm>
            <a:off x="2364114" y="4844234"/>
            <a:ext cx="2495489" cy="861774"/>
          </a:xfrm>
          <a:prstGeom prst="rect">
            <a:avLst/>
          </a:prstGeom>
          <a:noFill/>
        </p:spPr>
        <p:txBody>
          <a:bodyPr wrap="square" rtlCol="0">
            <a:spAutoFit/>
          </a:bodyPr>
          <a:lstStyle/>
          <a:p>
            <a:pPr algn="ctr"/>
            <a:r>
              <a:rPr lang="sr-Cyrl-RS" sz="1000" b="1" cap="small" dirty="0"/>
              <a:t>Кликом на таб </a:t>
            </a:r>
            <a:r>
              <a:rPr lang="sr-Cyrl-RS" sz="1000" b="1" cap="small" dirty="0">
                <a:solidFill>
                  <a:srgbClr val="FF0000"/>
                </a:solidFill>
              </a:rPr>
              <a:t>Опште (2) </a:t>
            </a:r>
            <a:r>
              <a:rPr lang="sr-Cyrl-RS" sz="1000" b="1" cap="small" dirty="0"/>
              <a:t>приказује се панел са општим подацима о опсервацији. Корисник може, ако постоји потреба, направити нову </a:t>
            </a:r>
            <a:r>
              <a:rPr lang="sr-Cyrl-RS" sz="1000" b="1" cap="small" dirty="0" err="1"/>
              <a:t>оспервацију</a:t>
            </a:r>
            <a:r>
              <a:rPr lang="sr-Cyrl-RS" sz="1000" b="1" cap="small" dirty="0"/>
              <a:t> на истој локацији</a:t>
            </a:r>
            <a:r>
              <a:rPr lang="sr-Cyrl-RS" sz="1000" b="1" cap="small" dirty="0">
                <a:solidFill>
                  <a:srgbClr val="FF0000"/>
                </a:solidFill>
              </a:rPr>
              <a:t> (3)</a:t>
            </a:r>
          </a:p>
        </p:txBody>
      </p:sp>
      <p:pic>
        <p:nvPicPr>
          <p:cNvPr id="35" name="Graphic 34" descr="Badge with solid fill">
            <a:extLst>
              <a:ext uri="{FF2B5EF4-FFF2-40B4-BE49-F238E27FC236}">
                <a16:creationId xmlns:a16="http://schemas.microsoft.com/office/drawing/2014/main" id="{5E15D249-4012-30ED-9121-F975CBD8B2B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72661" y="1156053"/>
            <a:ext cx="360000" cy="360000"/>
          </a:xfrm>
          <a:prstGeom prst="rect">
            <a:avLst/>
          </a:prstGeom>
        </p:spPr>
      </p:pic>
      <p:pic>
        <p:nvPicPr>
          <p:cNvPr id="37" name="Graphic 36" descr="Badge 3 with solid fill">
            <a:extLst>
              <a:ext uri="{FF2B5EF4-FFF2-40B4-BE49-F238E27FC236}">
                <a16:creationId xmlns:a16="http://schemas.microsoft.com/office/drawing/2014/main" id="{06EE27DC-E33F-73F3-D5D0-E5B331E4B18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75219" y="3510700"/>
            <a:ext cx="360000" cy="360000"/>
          </a:xfrm>
          <a:prstGeom prst="rect">
            <a:avLst/>
          </a:prstGeom>
        </p:spPr>
      </p:pic>
      <p:pic>
        <p:nvPicPr>
          <p:cNvPr id="41" name="Graphic 40" descr="Badge 4 with solid fill">
            <a:extLst>
              <a:ext uri="{FF2B5EF4-FFF2-40B4-BE49-F238E27FC236}">
                <a16:creationId xmlns:a16="http://schemas.microsoft.com/office/drawing/2014/main" id="{0D2DB92E-57B3-ADD8-0693-6CD7842BDC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34783" y="1336053"/>
            <a:ext cx="360000" cy="360000"/>
          </a:xfrm>
          <a:prstGeom prst="rect">
            <a:avLst/>
          </a:prstGeom>
        </p:spPr>
      </p:pic>
      <p:pic>
        <p:nvPicPr>
          <p:cNvPr id="48" name="Graphic 47" descr="Badge 5 with solid fill">
            <a:extLst>
              <a:ext uri="{FF2B5EF4-FFF2-40B4-BE49-F238E27FC236}">
                <a16:creationId xmlns:a16="http://schemas.microsoft.com/office/drawing/2014/main" id="{7B9445CA-28AB-CE79-BC21-3F5EF00CF4A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53483" y="1336053"/>
            <a:ext cx="360000" cy="360000"/>
          </a:xfrm>
          <a:prstGeom prst="rect">
            <a:avLst/>
          </a:prstGeom>
        </p:spPr>
      </p:pic>
      <p:sp>
        <p:nvSpPr>
          <p:cNvPr id="49" name="TextBox 48">
            <a:extLst>
              <a:ext uri="{FF2B5EF4-FFF2-40B4-BE49-F238E27FC236}">
                <a16:creationId xmlns:a16="http://schemas.microsoft.com/office/drawing/2014/main" id="{8F67619B-68B2-6F8E-069E-26F20BD475F1}"/>
              </a:ext>
            </a:extLst>
          </p:cNvPr>
          <p:cNvSpPr txBox="1"/>
          <p:nvPr/>
        </p:nvSpPr>
        <p:spPr>
          <a:xfrm>
            <a:off x="4926296" y="4821613"/>
            <a:ext cx="2495489" cy="553998"/>
          </a:xfrm>
          <a:prstGeom prst="rect">
            <a:avLst/>
          </a:prstGeom>
          <a:noFill/>
        </p:spPr>
        <p:txBody>
          <a:bodyPr wrap="square" rtlCol="0">
            <a:spAutoFit/>
          </a:bodyPr>
          <a:lstStyle/>
          <a:p>
            <a:pPr algn="ctr"/>
            <a:r>
              <a:rPr lang="sr-Cyrl-RS" sz="1000" b="1" cap="small" dirty="0"/>
              <a:t>Кликом на таб </a:t>
            </a:r>
            <a:r>
              <a:rPr lang="sr-Cyrl-RS" sz="1000" b="1" cap="small" dirty="0">
                <a:solidFill>
                  <a:srgbClr val="FF0000"/>
                </a:solidFill>
              </a:rPr>
              <a:t>Појаве (4) </a:t>
            </a:r>
            <a:r>
              <a:rPr lang="sr-Cyrl-RS" sz="1000" b="1" cap="small" dirty="0"/>
              <a:t>приказује се панел са унетим подацима о хазарду на месту опсервације</a:t>
            </a:r>
          </a:p>
        </p:txBody>
      </p:sp>
      <p:sp>
        <p:nvSpPr>
          <p:cNvPr id="50" name="TextBox 49">
            <a:extLst>
              <a:ext uri="{FF2B5EF4-FFF2-40B4-BE49-F238E27FC236}">
                <a16:creationId xmlns:a16="http://schemas.microsoft.com/office/drawing/2014/main" id="{0B88AC37-D926-6489-1E29-7B243DC0707B}"/>
              </a:ext>
            </a:extLst>
          </p:cNvPr>
          <p:cNvSpPr txBox="1"/>
          <p:nvPr/>
        </p:nvSpPr>
        <p:spPr>
          <a:xfrm>
            <a:off x="7481583" y="4821613"/>
            <a:ext cx="2495489" cy="553998"/>
          </a:xfrm>
          <a:prstGeom prst="rect">
            <a:avLst/>
          </a:prstGeom>
          <a:noFill/>
        </p:spPr>
        <p:txBody>
          <a:bodyPr wrap="square" rtlCol="0">
            <a:spAutoFit/>
          </a:bodyPr>
          <a:lstStyle/>
          <a:p>
            <a:pPr algn="ctr"/>
            <a:r>
              <a:rPr lang="sr-Cyrl-RS" sz="1000" b="1" cap="small" dirty="0"/>
              <a:t>Кликом на таб </a:t>
            </a:r>
            <a:r>
              <a:rPr lang="sr-Cyrl-RS" sz="1000" b="1" cap="small" dirty="0">
                <a:solidFill>
                  <a:srgbClr val="FF0000"/>
                </a:solidFill>
              </a:rPr>
              <a:t>Саобраћај (5) </a:t>
            </a:r>
            <a:r>
              <a:rPr lang="sr-Cyrl-RS" sz="1000" b="1" cap="small" dirty="0"/>
              <a:t>приказује се панел са унетим подацима о саобраћају на месту опсервације</a:t>
            </a:r>
          </a:p>
        </p:txBody>
      </p:sp>
      <p:sp>
        <p:nvSpPr>
          <p:cNvPr id="51" name="TextBox 50">
            <a:extLst>
              <a:ext uri="{FF2B5EF4-FFF2-40B4-BE49-F238E27FC236}">
                <a16:creationId xmlns:a16="http://schemas.microsoft.com/office/drawing/2014/main" id="{230887F2-D28D-6302-C5CA-8C1F51DE6030}"/>
              </a:ext>
            </a:extLst>
          </p:cNvPr>
          <p:cNvSpPr txBox="1"/>
          <p:nvPr/>
        </p:nvSpPr>
        <p:spPr>
          <a:xfrm>
            <a:off x="-27302" y="5650020"/>
            <a:ext cx="2387969" cy="707886"/>
          </a:xfrm>
          <a:prstGeom prst="rect">
            <a:avLst/>
          </a:prstGeom>
          <a:noFill/>
        </p:spPr>
        <p:txBody>
          <a:bodyPr wrap="square" rtlCol="0">
            <a:spAutoFit/>
          </a:bodyPr>
          <a:lstStyle/>
          <a:p>
            <a:pPr algn="ctr"/>
            <a:r>
              <a:rPr lang="en-US" sz="1000" cap="small" dirty="0"/>
              <a:t>After searching in the Device Observations or All Observations subpanel, the user can select the desired observation </a:t>
            </a:r>
            <a:r>
              <a:rPr lang="en-US" sz="1000" cap="small" dirty="0">
                <a:solidFill>
                  <a:srgbClr val="FF0000"/>
                </a:solidFill>
              </a:rPr>
              <a:t>(1)</a:t>
            </a:r>
            <a:r>
              <a:rPr lang="en-US" sz="1000" cap="small" dirty="0"/>
              <a:t> for a detailed review</a:t>
            </a:r>
            <a:endParaRPr lang="sr-Cyrl-RS" sz="1000" cap="small" dirty="0"/>
          </a:p>
        </p:txBody>
      </p:sp>
      <p:sp>
        <p:nvSpPr>
          <p:cNvPr id="52" name="TextBox 51">
            <a:extLst>
              <a:ext uri="{FF2B5EF4-FFF2-40B4-BE49-F238E27FC236}">
                <a16:creationId xmlns:a16="http://schemas.microsoft.com/office/drawing/2014/main" id="{96550333-5E18-CEDD-F6B2-EB5C851395D3}"/>
              </a:ext>
            </a:extLst>
          </p:cNvPr>
          <p:cNvSpPr txBox="1"/>
          <p:nvPr/>
        </p:nvSpPr>
        <p:spPr>
          <a:xfrm>
            <a:off x="2343968" y="5714163"/>
            <a:ext cx="2495489" cy="707886"/>
          </a:xfrm>
          <a:prstGeom prst="rect">
            <a:avLst/>
          </a:prstGeom>
          <a:noFill/>
        </p:spPr>
        <p:txBody>
          <a:bodyPr wrap="square" rtlCol="0">
            <a:spAutoFit/>
          </a:bodyPr>
          <a:lstStyle/>
          <a:p>
            <a:pPr algn="ctr"/>
            <a:r>
              <a:rPr lang="en-US" sz="1000" cap="small" dirty="0"/>
              <a:t>Clicking on the </a:t>
            </a:r>
            <a:r>
              <a:rPr lang="en-US" sz="1000" cap="small" dirty="0">
                <a:solidFill>
                  <a:srgbClr val="FF0000"/>
                </a:solidFill>
              </a:rPr>
              <a:t>General (2)</a:t>
            </a:r>
            <a:r>
              <a:rPr lang="en-US" sz="1000" cap="small" dirty="0"/>
              <a:t> tab displays a panel with general observation data. The user can, if necessary, make a new observation at the same location </a:t>
            </a:r>
            <a:r>
              <a:rPr lang="en-US" sz="1000" cap="small" dirty="0">
                <a:solidFill>
                  <a:srgbClr val="FF0000"/>
                </a:solidFill>
              </a:rPr>
              <a:t>(3)</a:t>
            </a:r>
            <a:endParaRPr lang="sr-Cyrl-RS" sz="1000" cap="small" dirty="0">
              <a:solidFill>
                <a:srgbClr val="FF0000"/>
              </a:solidFill>
            </a:endParaRPr>
          </a:p>
        </p:txBody>
      </p:sp>
      <p:sp>
        <p:nvSpPr>
          <p:cNvPr id="53" name="TextBox 52">
            <a:extLst>
              <a:ext uri="{FF2B5EF4-FFF2-40B4-BE49-F238E27FC236}">
                <a16:creationId xmlns:a16="http://schemas.microsoft.com/office/drawing/2014/main" id="{E510A1BC-09AA-D7B5-A87D-4C1BF006B8BD}"/>
              </a:ext>
            </a:extLst>
          </p:cNvPr>
          <p:cNvSpPr txBox="1"/>
          <p:nvPr/>
        </p:nvSpPr>
        <p:spPr>
          <a:xfrm>
            <a:off x="4909327" y="5501052"/>
            <a:ext cx="2495489" cy="400110"/>
          </a:xfrm>
          <a:prstGeom prst="rect">
            <a:avLst/>
          </a:prstGeom>
          <a:noFill/>
        </p:spPr>
        <p:txBody>
          <a:bodyPr wrap="square" rtlCol="0">
            <a:spAutoFit/>
          </a:bodyPr>
          <a:lstStyle/>
          <a:p>
            <a:pPr algn="ctr"/>
            <a:r>
              <a:rPr lang="en-US" sz="1000" cap="small" dirty="0"/>
              <a:t>Clicking on the </a:t>
            </a:r>
            <a:r>
              <a:rPr lang="en-US" sz="1000" cap="small" dirty="0">
                <a:solidFill>
                  <a:srgbClr val="FF0000"/>
                </a:solidFill>
              </a:rPr>
              <a:t>Hazard</a:t>
            </a:r>
            <a:r>
              <a:rPr lang="en-US" sz="1000" cap="small" dirty="0"/>
              <a:t> </a:t>
            </a:r>
            <a:r>
              <a:rPr lang="en-US" sz="1000" cap="small" dirty="0">
                <a:solidFill>
                  <a:srgbClr val="FF0000"/>
                </a:solidFill>
              </a:rPr>
              <a:t>(4) </a:t>
            </a:r>
            <a:r>
              <a:rPr lang="en-US" sz="1000" cap="small" dirty="0"/>
              <a:t>tab displays a panel about hazard data at the observation point</a:t>
            </a:r>
            <a:endParaRPr lang="sr-Cyrl-RS" sz="1000" cap="small" dirty="0"/>
          </a:p>
        </p:txBody>
      </p:sp>
      <p:sp>
        <p:nvSpPr>
          <p:cNvPr id="60" name="TextBox 59">
            <a:extLst>
              <a:ext uri="{FF2B5EF4-FFF2-40B4-BE49-F238E27FC236}">
                <a16:creationId xmlns:a16="http://schemas.microsoft.com/office/drawing/2014/main" id="{6DE752F1-637B-B6C2-FCC2-CA3C1B6F2FBD}"/>
              </a:ext>
            </a:extLst>
          </p:cNvPr>
          <p:cNvSpPr txBox="1"/>
          <p:nvPr/>
        </p:nvSpPr>
        <p:spPr>
          <a:xfrm>
            <a:off x="7518057" y="5459538"/>
            <a:ext cx="2309662" cy="553998"/>
          </a:xfrm>
          <a:prstGeom prst="rect">
            <a:avLst/>
          </a:prstGeom>
          <a:noFill/>
        </p:spPr>
        <p:txBody>
          <a:bodyPr wrap="square">
            <a:spAutoFit/>
          </a:bodyPr>
          <a:lstStyle/>
          <a:p>
            <a:pPr algn="ctr"/>
            <a:r>
              <a:rPr lang="en-US" altLang="en-US" sz="1000" cap="small" dirty="0"/>
              <a:t>Clicking on the Traffic tab (5) displays a panel with traffic data at the observation point</a:t>
            </a:r>
          </a:p>
        </p:txBody>
      </p:sp>
    </p:spTree>
    <p:extLst>
      <p:ext uri="{BB962C8B-B14F-4D97-AF65-F5344CB8AC3E}">
        <p14:creationId xmlns:p14="http://schemas.microsoft.com/office/powerpoint/2010/main" val="3119723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72E0D40-434D-FC9A-C973-F1FF390602F6}"/>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4A953E-35C2-5EB8-0B5A-D5FD306FC87E}"/>
              </a:ext>
            </a:extLst>
          </p:cNvPr>
          <p:cNvPicPr>
            <a:picLocks noChangeAspect="1"/>
          </p:cNvPicPr>
          <p:nvPr/>
        </p:nvPicPr>
        <p:blipFill rotWithShape="1">
          <a:blip r:embed="rId2"/>
          <a:srcRect t="2974" b="5277"/>
          <a:stretch/>
        </p:blipFill>
        <p:spPr>
          <a:xfrm>
            <a:off x="2729819" y="902414"/>
            <a:ext cx="1848847" cy="3675270"/>
          </a:xfrm>
          <a:prstGeom prst="rect">
            <a:avLst/>
          </a:prstGeom>
        </p:spPr>
      </p:pic>
      <p:pic>
        <p:nvPicPr>
          <p:cNvPr id="10" name="Picture 9">
            <a:extLst>
              <a:ext uri="{FF2B5EF4-FFF2-40B4-BE49-F238E27FC236}">
                <a16:creationId xmlns:a16="http://schemas.microsoft.com/office/drawing/2014/main" id="{E44F8095-205D-79CD-632E-3C5B16351445}"/>
              </a:ext>
            </a:extLst>
          </p:cNvPr>
          <p:cNvPicPr>
            <a:picLocks noChangeAspect="1"/>
          </p:cNvPicPr>
          <p:nvPr/>
        </p:nvPicPr>
        <p:blipFill rotWithShape="1">
          <a:blip r:embed="rId3"/>
          <a:srcRect t="3467" b="5046"/>
          <a:stretch/>
        </p:blipFill>
        <p:spPr>
          <a:xfrm>
            <a:off x="211254" y="902414"/>
            <a:ext cx="1836833" cy="3641011"/>
          </a:xfrm>
          <a:prstGeom prst="rect">
            <a:avLst/>
          </a:prstGeom>
        </p:spPr>
      </p:pic>
      <p:pic>
        <p:nvPicPr>
          <p:cNvPr id="2" name="Picture 1" descr="A black screen with a black background">
            <a:extLst>
              <a:ext uri="{FF2B5EF4-FFF2-40B4-BE49-F238E27FC236}">
                <a16:creationId xmlns:a16="http://schemas.microsoft.com/office/drawing/2014/main" id="{D1C6AC14-CCE2-A47A-BAEE-A171CB36D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104" y="841332"/>
            <a:ext cx="1984885" cy="3940585"/>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129" y="822133"/>
            <a:ext cx="1984885" cy="3940585"/>
          </a:xfrm>
          <a:prstGeom prst="rect">
            <a:avLst/>
          </a:prstGeom>
        </p:spPr>
      </p:pic>
      <p:sp>
        <p:nvSpPr>
          <p:cNvPr id="69" name="TextBox 68">
            <a:extLst>
              <a:ext uri="{FF2B5EF4-FFF2-40B4-BE49-F238E27FC236}">
                <a16:creationId xmlns:a16="http://schemas.microsoft.com/office/drawing/2014/main" id="{4FD6EA75-EAAE-F60E-A5F4-503003CDC1FE}"/>
              </a:ext>
            </a:extLst>
          </p:cNvPr>
          <p:cNvSpPr txBox="1"/>
          <p:nvPr/>
        </p:nvSpPr>
        <p:spPr>
          <a:xfrm>
            <a:off x="766682" y="29416"/>
            <a:ext cx="4893134" cy="677108"/>
          </a:xfrm>
          <a:prstGeom prst="rect">
            <a:avLst/>
          </a:prstGeom>
          <a:noFill/>
        </p:spPr>
        <p:txBody>
          <a:bodyPr wrap="none" rtlCol="0">
            <a:spAutoFit/>
          </a:bodyPr>
          <a:lstStyle/>
          <a:p>
            <a:r>
              <a:rPr lang="sr-Cyrl-RS" sz="2000" b="1" cap="small" dirty="0">
                <a:solidFill>
                  <a:schemeClr val="bg1"/>
                </a:solidFill>
              </a:rPr>
              <a:t>ПАНЕЛ ЗА ПРЕГЛЕД УНЕТИХ ОПСЕРВАЦИЈА</a:t>
            </a:r>
          </a:p>
          <a:p>
            <a:r>
              <a:rPr lang="en-US" cap="all" dirty="0">
                <a:solidFill>
                  <a:schemeClr val="bg1"/>
                </a:solidFill>
              </a:rPr>
              <a:t>observation review panel</a:t>
            </a:r>
            <a:endParaRPr lang="sr-Cyrl-RS" cap="all" dirty="0">
              <a:solidFill>
                <a:schemeClr val="bg1"/>
              </a:solidFill>
            </a:endParaRPr>
          </a:p>
        </p:txBody>
      </p:sp>
      <p:cxnSp>
        <p:nvCxnSpPr>
          <p:cNvPr id="3" name="Straight Connector 2">
            <a:extLst>
              <a:ext uri="{FF2B5EF4-FFF2-40B4-BE49-F238E27FC236}">
                <a16:creationId xmlns:a16="http://schemas.microsoft.com/office/drawing/2014/main" id="{A177DBA8-D2FD-8ACD-42F2-CA0E9D6BE85C}"/>
              </a:ext>
            </a:extLst>
          </p:cNvPr>
          <p:cNvCxnSpPr/>
          <p:nvPr/>
        </p:nvCxnSpPr>
        <p:spPr>
          <a:xfrm>
            <a:off x="2384796" y="822133"/>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3DC6DE-A9DD-FD63-DCB4-30456BF474E0}"/>
              </a:ext>
            </a:extLst>
          </p:cNvPr>
          <p:cNvPicPr>
            <a:picLocks noChangeAspect="1"/>
          </p:cNvPicPr>
          <p:nvPr/>
        </p:nvPicPr>
        <p:blipFill rotWithShape="1">
          <a:blip r:embed="rId5"/>
          <a:srcRect l="-1" t="10368" r="9226"/>
          <a:stretch/>
        </p:blipFill>
        <p:spPr>
          <a:xfrm>
            <a:off x="297497" y="203979"/>
            <a:ext cx="374718" cy="360000"/>
          </a:xfrm>
          <a:prstGeom prst="rect">
            <a:avLst/>
          </a:prstGeom>
          <a:effectLst>
            <a:glow rad="63500">
              <a:schemeClr val="bg1">
                <a:alpha val="74000"/>
              </a:schemeClr>
            </a:glow>
          </a:effectLst>
        </p:spPr>
      </p:pic>
      <p:sp>
        <p:nvSpPr>
          <p:cNvPr id="14" name="TextBox 13">
            <a:extLst>
              <a:ext uri="{FF2B5EF4-FFF2-40B4-BE49-F238E27FC236}">
                <a16:creationId xmlns:a16="http://schemas.microsoft.com/office/drawing/2014/main" id="{EE95CBC4-7927-166F-223B-FA2C4D6389AA}"/>
              </a:ext>
            </a:extLst>
          </p:cNvPr>
          <p:cNvSpPr txBox="1"/>
          <p:nvPr/>
        </p:nvSpPr>
        <p:spPr>
          <a:xfrm>
            <a:off x="0" y="4842999"/>
            <a:ext cx="2495489" cy="553998"/>
          </a:xfrm>
          <a:prstGeom prst="rect">
            <a:avLst/>
          </a:prstGeom>
          <a:noFill/>
        </p:spPr>
        <p:txBody>
          <a:bodyPr wrap="square" rtlCol="0">
            <a:spAutoFit/>
          </a:bodyPr>
          <a:lstStyle/>
          <a:p>
            <a:pPr algn="ctr"/>
            <a:r>
              <a:rPr lang="sr-Cyrl-RS" sz="1000" b="1" cap="small" dirty="0"/>
              <a:t>Кликом на таб </a:t>
            </a:r>
            <a:r>
              <a:rPr lang="sr-Cyrl-RS" sz="1000" b="1" cap="small" dirty="0">
                <a:solidFill>
                  <a:srgbClr val="FF0000"/>
                </a:solidFill>
              </a:rPr>
              <a:t>Инфраструктура (6) </a:t>
            </a:r>
            <a:r>
              <a:rPr lang="sr-Cyrl-RS" sz="1000" b="1" cap="small" dirty="0"/>
              <a:t>приказује се панел са унетим подацима о инфраструктури на месту опсервације</a:t>
            </a:r>
          </a:p>
        </p:txBody>
      </p:sp>
      <p:pic>
        <p:nvPicPr>
          <p:cNvPr id="15" name="Graphic 14" descr="Badge 6 with solid fill">
            <a:extLst>
              <a:ext uri="{FF2B5EF4-FFF2-40B4-BE49-F238E27FC236}">
                <a16:creationId xmlns:a16="http://schemas.microsoft.com/office/drawing/2014/main" id="{8FE9F277-3F65-587A-2187-5C9D9B833F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05017" y="1281003"/>
            <a:ext cx="360000" cy="360000"/>
          </a:xfrm>
          <a:prstGeom prst="rect">
            <a:avLst/>
          </a:prstGeom>
        </p:spPr>
      </p:pic>
      <p:pic>
        <p:nvPicPr>
          <p:cNvPr id="17" name="Graphic 16" descr="Badge 7 with solid fill">
            <a:extLst>
              <a:ext uri="{FF2B5EF4-FFF2-40B4-BE49-F238E27FC236}">
                <a16:creationId xmlns:a16="http://schemas.microsoft.com/office/drawing/2014/main" id="{CBABCD17-6256-7E6E-CA10-97E3CC7746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18666" y="1281003"/>
            <a:ext cx="360000" cy="360000"/>
          </a:xfrm>
          <a:prstGeom prst="rect">
            <a:avLst/>
          </a:prstGeom>
        </p:spPr>
      </p:pic>
      <p:sp>
        <p:nvSpPr>
          <p:cNvPr id="19" name="TextBox 18">
            <a:extLst>
              <a:ext uri="{FF2B5EF4-FFF2-40B4-BE49-F238E27FC236}">
                <a16:creationId xmlns:a16="http://schemas.microsoft.com/office/drawing/2014/main" id="{94C632E4-3068-80C1-6667-FE227AA6A5E4}"/>
              </a:ext>
            </a:extLst>
          </p:cNvPr>
          <p:cNvSpPr txBox="1"/>
          <p:nvPr/>
        </p:nvSpPr>
        <p:spPr>
          <a:xfrm>
            <a:off x="2384796" y="4824889"/>
            <a:ext cx="2495489" cy="553998"/>
          </a:xfrm>
          <a:prstGeom prst="rect">
            <a:avLst/>
          </a:prstGeom>
          <a:noFill/>
        </p:spPr>
        <p:txBody>
          <a:bodyPr wrap="square" rtlCol="0">
            <a:spAutoFit/>
          </a:bodyPr>
          <a:lstStyle/>
          <a:p>
            <a:pPr algn="ctr"/>
            <a:r>
              <a:rPr lang="sr-Cyrl-RS" sz="1000" b="1" cap="small" dirty="0"/>
              <a:t>Кликом на таб </a:t>
            </a:r>
            <a:r>
              <a:rPr lang="sr-Cyrl-RS" sz="1000" b="1" cap="small" dirty="0">
                <a:solidFill>
                  <a:srgbClr val="FF0000"/>
                </a:solidFill>
              </a:rPr>
              <a:t>Фотографије (7) </a:t>
            </a:r>
            <a:r>
              <a:rPr lang="sr-Cyrl-RS" sz="1000" b="1" cap="small" dirty="0"/>
              <a:t>приказује се панел са унетим фотографијама на месту опсервације</a:t>
            </a:r>
          </a:p>
        </p:txBody>
      </p:sp>
      <p:pic>
        <p:nvPicPr>
          <p:cNvPr id="22" name="Picture 21">
            <a:extLst>
              <a:ext uri="{FF2B5EF4-FFF2-40B4-BE49-F238E27FC236}">
                <a16:creationId xmlns:a16="http://schemas.microsoft.com/office/drawing/2014/main" id="{0BC0E2D1-FE07-0387-1CC3-9C37C1FF8E7A}"/>
              </a:ext>
            </a:extLst>
          </p:cNvPr>
          <p:cNvPicPr>
            <a:picLocks noChangeAspect="1"/>
          </p:cNvPicPr>
          <p:nvPr/>
        </p:nvPicPr>
        <p:blipFill rotWithShape="1">
          <a:blip r:embed="rId10"/>
          <a:srcRect b="45765"/>
          <a:stretch/>
        </p:blipFill>
        <p:spPr>
          <a:xfrm>
            <a:off x="6927094" y="1222332"/>
            <a:ext cx="2381146" cy="2573167"/>
          </a:xfrm>
          <a:prstGeom prst="rect">
            <a:avLst/>
          </a:prstGeom>
        </p:spPr>
      </p:pic>
      <p:pic>
        <p:nvPicPr>
          <p:cNvPr id="23" name="Picture 22" descr="A black screen with a black background">
            <a:extLst>
              <a:ext uri="{FF2B5EF4-FFF2-40B4-BE49-F238E27FC236}">
                <a16:creationId xmlns:a16="http://schemas.microsoft.com/office/drawing/2014/main" id="{70E4DD27-DB32-7138-A90E-C3238E1CBE07}"/>
              </a:ext>
            </a:extLst>
          </p:cNvPr>
          <p:cNvPicPr>
            <a:picLocks noChangeAspect="1"/>
          </p:cNvPicPr>
          <p:nvPr/>
        </p:nvPicPr>
        <p:blipFill rotWithShape="1">
          <a:blip r:embed="rId4">
            <a:extLst>
              <a:ext uri="{28A0092B-C50C-407E-A947-70E740481C1C}">
                <a14:useLocalDpi xmlns:a14="http://schemas.microsoft.com/office/drawing/2010/main" val="0"/>
              </a:ext>
            </a:extLst>
          </a:blip>
          <a:srcRect b="45859"/>
          <a:stretch/>
        </p:blipFill>
        <p:spPr>
          <a:xfrm>
            <a:off x="6829425" y="1118413"/>
            <a:ext cx="2552699" cy="2743762"/>
          </a:xfrm>
          <a:prstGeom prst="rect">
            <a:avLst/>
          </a:prstGeom>
        </p:spPr>
      </p:pic>
      <p:pic>
        <p:nvPicPr>
          <p:cNvPr id="25" name="Graphic 24" descr="Warning with solid fill">
            <a:extLst>
              <a:ext uri="{FF2B5EF4-FFF2-40B4-BE49-F238E27FC236}">
                <a16:creationId xmlns:a16="http://schemas.microsoft.com/office/drawing/2014/main" id="{A4C8C85D-ED85-7BF7-8906-DB98F6ED17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8605" y="4229970"/>
            <a:ext cx="475770" cy="475770"/>
          </a:xfrm>
          <a:prstGeom prst="rect">
            <a:avLst/>
          </a:prstGeom>
        </p:spPr>
      </p:pic>
      <p:sp>
        <p:nvSpPr>
          <p:cNvPr id="26" name="TextBox 25">
            <a:extLst>
              <a:ext uri="{FF2B5EF4-FFF2-40B4-BE49-F238E27FC236}">
                <a16:creationId xmlns:a16="http://schemas.microsoft.com/office/drawing/2014/main" id="{67D5D29E-BE69-D957-07BF-A814EAA0705F}"/>
              </a:ext>
            </a:extLst>
          </p:cNvPr>
          <p:cNvSpPr txBox="1"/>
          <p:nvPr/>
        </p:nvSpPr>
        <p:spPr>
          <a:xfrm>
            <a:off x="6553200" y="4038250"/>
            <a:ext cx="3212927" cy="859210"/>
          </a:xfrm>
          <a:prstGeom prst="rect">
            <a:avLst/>
          </a:prstGeom>
          <a:noFill/>
        </p:spPr>
        <p:txBody>
          <a:bodyPr wrap="square" rtlCol="0">
            <a:spAutoFit/>
          </a:bodyPr>
          <a:lstStyle/>
          <a:p>
            <a:pPr algn="ctr"/>
            <a:r>
              <a:rPr lang="sr-Cyrl-RS" sz="1246" b="1" cap="small" dirty="0"/>
              <a:t>Корисници могу мењати само сопствене записе на уређају на било ком панелу за преглед, кликом на дугме </a:t>
            </a:r>
            <a:r>
              <a:rPr lang="en-US" sz="1246" b="1" cap="small" dirty="0">
                <a:solidFill>
                  <a:srgbClr val="FF0000"/>
                </a:solidFill>
              </a:rPr>
              <a:t>[</a:t>
            </a:r>
            <a:r>
              <a:rPr lang="en-US" sz="1246" b="1" cap="small" dirty="0" err="1">
                <a:solidFill>
                  <a:srgbClr val="FF0000"/>
                </a:solidFill>
              </a:rPr>
              <a:t>Izmena</a:t>
            </a:r>
            <a:r>
              <a:rPr lang="en-US" sz="1246" b="1" cap="small" dirty="0">
                <a:solidFill>
                  <a:srgbClr val="FF0000"/>
                </a:solidFill>
              </a:rPr>
              <a:t>] (8)</a:t>
            </a:r>
            <a:r>
              <a:rPr lang="sr-Cyrl-RS" sz="1246" b="1" cap="small" dirty="0"/>
              <a:t>. </a:t>
            </a:r>
            <a:endParaRPr lang="en-US" sz="1246" b="1" cap="small" dirty="0"/>
          </a:p>
          <a:p>
            <a:pPr algn="ctr"/>
            <a:r>
              <a:rPr lang="sr-Cyrl-RS" sz="1246" b="1" cap="small" dirty="0"/>
              <a:t>Туђе записе корисници могу само прегледати</a:t>
            </a:r>
          </a:p>
        </p:txBody>
      </p:sp>
      <p:sp>
        <p:nvSpPr>
          <p:cNvPr id="27" name="Rectangle 26">
            <a:extLst>
              <a:ext uri="{FF2B5EF4-FFF2-40B4-BE49-F238E27FC236}">
                <a16:creationId xmlns:a16="http://schemas.microsoft.com/office/drawing/2014/main" id="{E4888A0C-71DE-B47A-7D2C-A8B891F79769}"/>
              </a:ext>
            </a:extLst>
          </p:cNvPr>
          <p:cNvSpPr/>
          <p:nvPr/>
        </p:nvSpPr>
        <p:spPr>
          <a:xfrm>
            <a:off x="8626749" y="2479017"/>
            <a:ext cx="498201" cy="321333"/>
          </a:xfrm>
          <a:prstGeom prst="rect">
            <a:avLst/>
          </a:prstGeom>
          <a:noFill/>
          <a:ln w="381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8 with solid fill">
            <a:extLst>
              <a:ext uri="{FF2B5EF4-FFF2-40B4-BE49-F238E27FC236}">
                <a16:creationId xmlns:a16="http://schemas.microsoft.com/office/drawing/2014/main" id="{A04C17B3-C79E-858D-E23F-64ACAEA0886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31923" y="2459683"/>
            <a:ext cx="360000" cy="360000"/>
          </a:xfrm>
          <a:prstGeom prst="rect">
            <a:avLst/>
          </a:prstGeom>
        </p:spPr>
      </p:pic>
      <p:sp>
        <p:nvSpPr>
          <p:cNvPr id="29" name="TextBox 28">
            <a:extLst>
              <a:ext uri="{FF2B5EF4-FFF2-40B4-BE49-F238E27FC236}">
                <a16:creationId xmlns:a16="http://schemas.microsoft.com/office/drawing/2014/main" id="{17FB0296-6A73-128B-1FBB-C29EB5C50A67}"/>
              </a:ext>
            </a:extLst>
          </p:cNvPr>
          <p:cNvSpPr txBox="1"/>
          <p:nvPr/>
        </p:nvSpPr>
        <p:spPr>
          <a:xfrm>
            <a:off x="0" y="5500479"/>
            <a:ext cx="2369860" cy="553998"/>
          </a:xfrm>
          <a:prstGeom prst="rect">
            <a:avLst/>
          </a:prstGeom>
          <a:noFill/>
        </p:spPr>
        <p:txBody>
          <a:bodyPr wrap="square" rtlCol="0">
            <a:spAutoFit/>
          </a:bodyPr>
          <a:lstStyle/>
          <a:p>
            <a:pPr algn="ctr"/>
            <a:r>
              <a:rPr lang="en-US" sz="1000" cap="small" dirty="0"/>
              <a:t>Clicking on the </a:t>
            </a:r>
            <a:r>
              <a:rPr lang="en-US" sz="1000" cap="small" dirty="0">
                <a:solidFill>
                  <a:srgbClr val="FF0000"/>
                </a:solidFill>
              </a:rPr>
              <a:t>Infrastructure (6)</a:t>
            </a:r>
            <a:r>
              <a:rPr lang="en-US" sz="1000" cap="small" dirty="0"/>
              <a:t> tab displays a panel with data about the infrastructure at the observation point</a:t>
            </a:r>
            <a:endParaRPr lang="sr-Cyrl-RS" sz="1000" cap="small" dirty="0"/>
          </a:p>
        </p:txBody>
      </p:sp>
      <p:sp>
        <p:nvSpPr>
          <p:cNvPr id="30" name="TextBox 29">
            <a:extLst>
              <a:ext uri="{FF2B5EF4-FFF2-40B4-BE49-F238E27FC236}">
                <a16:creationId xmlns:a16="http://schemas.microsoft.com/office/drawing/2014/main" id="{2B1A7CC5-FEDF-4631-BA9D-E406CE6F3083}"/>
              </a:ext>
            </a:extLst>
          </p:cNvPr>
          <p:cNvSpPr txBox="1"/>
          <p:nvPr/>
        </p:nvSpPr>
        <p:spPr>
          <a:xfrm>
            <a:off x="2457511" y="5500479"/>
            <a:ext cx="2495489" cy="553998"/>
          </a:xfrm>
          <a:prstGeom prst="rect">
            <a:avLst/>
          </a:prstGeom>
          <a:noFill/>
        </p:spPr>
        <p:txBody>
          <a:bodyPr wrap="square" rtlCol="0">
            <a:spAutoFit/>
          </a:bodyPr>
          <a:lstStyle/>
          <a:p>
            <a:pPr algn="ctr"/>
            <a:r>
              <a:rPr lang="en-US" sz="1000" cap="small" dirty="0"/>
              <a:t>Clicking on the </a:t>
            </a:r>
            <a:r>
              <a:rPr lang="en-US" sz="1000" cap="small" dirty="0">
                <a:solidFill>
                  <a:srgbClr val="FF0000"/>
                </a:solidFill>
              </a:rPr>
              <a:t>Photos (7)</a:t>
            </a:r>
            <a:r>
              <a:rPr lang="en-US" sz="1000" cap="small" dirty="0"/>
              <a:t> tab displays a panel with all pictures that are created for this observation point</a:t>
            </a:r>
            <a:endParaRPr lang="sr-Cyrl-RS" sz="1000" cap="small" dirty="0"/>
          </a:p>
        </p:txBody>
      </p:sp>
      <p:sp>
        <p:nvSpPr>
          <p:cNvPr id="31" name="TextBox 30">
            <a:extLst>
              <a:ext uri="{FF2B5EF4-FFF2-40B4-BE49-F238E27FC236}">
                <a16:creationId xmlns:a16="http://schemas.microsoft.com/office/drawing/2014/main" id="{FD74E3E0-DAC4-6731-8F7A-9FE580E72B35}"/>
              </a:ext>
            </a:extLst>
          </p:cNvPr>
          <p:cNvSpPr txBox="1"/>
          <p:nvPr/>
        </p:nvSpPr>
        <p:spPr>
          <a:xfrm>
            <a:off x="6310440" y="4996644"/>
            <a:ext cx="3690116" cy="667490"/>
          </a:xfrm>
          <a:prstGeom prst="rect">
            <a:avLst/>
          </a:prstGeom>
          <a:noFill/>
        </p:spPr>
        <p:txBody>
          <a:bodyPr wrap="square" rtlCol="0">
            <a:spAutoFit/>
          </a:bodyPr>
          <a:lstStyle/>
          <a:p>
            <a:pPr algn="ctr"/>
            <a:r>
              <a:rPr lang="en-US" sz="1246" cap="small" dirty="0"/>
              <a:t>Users can only edit their own records on the device in any review panel by clicking the </a:t>
            </a:r>
            <a:r>
              <a:rPr lang="en-US" sz="1246" cap="small" dirty="0">
                <a:solidFill>
                  <a:srgbClr val="FF0000"/>
                </a:solidFill>
              </a:rPr>
              <a:t>[Edit] </a:t>
            </a:r>
            <a:r>
              <a:rPr lang="en-US" sz="1246" cap="small" dirty="0"/>
              <a:t>button </a:t>
            </a:r>
            <a:r>
              <a:rPr lang="en-US" sz="1246" cap="small" dirty="0">
                <a:solidFill>
                  <a:srgbClr val="FF0000"/>
                </a:solidFill>
              </a:rPr>
              <a:t>(8)</a:t>
            </a:r>
            <a:r>
              <a:rPr lang="en-US" sz="1246" cap="small" dirty="0"/>
              <a:t>.</a:t>
            </a:r>
          </a:p>
          <a:p>
            <a:pPr algn="ctr"/>
            <a:r>
              <a:rPr lang="en-US" sz="1246" cap="small" dirty="0"/>
              <a:t>Users can only view other users' records</a:t>
            </a:r>
            <a:endParaRPr lang="sr-Cyrl-RS" sz="1246" cap="small" dirty="0"/>
          </a:p>
        </p:txBody>
      </p:sp>
    </p:spTree>
    <p:extLst>
      <p:ext uri="{BB962C8B-B14F-4D97-AF65-F5344CB8AC3E}">
        <p14:creationId xmlns:p14="http://schemas.microsoft.com/office/powerpoint/2010/main" val="225167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2A03B-4EA1-9B53-F94A-80503A3564CF}"/>
              </a:ext>
            </a:extLst>
          </p:cNvPr>
          <p:cNvSpPr/>
          <p:nvPr/>
        </p:nvSpPr>
        <p:spPr>
          <a:xfrm>
            <a:off x="0" y="0"/>
            <a:ext cx="9906000" cy="790575"/>
          </a:xfrm>
          <a:prstGeom prst="rect">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FD6EA75-EAAE-F60E-A5F4-503003CDC1FE}"/>
              </a:ext>
            </a:extLst>
          </p:cNvPr>
          <p:cNvSpPr txBox="1"/>
          <p:nvPr/>
        </p:nvSpPr>
        <p:spPr>
          <a:xfrm>
            <a:off x="846004" y="14817"/>
            <a:ext cx="3470502" cy="677108"/>
          </a:xfrm>
          <a:prstGeom prst="rect">
            <a:avLst/>
          </a:prstGeom>
          <a:noFill/>
        </p:spPr>
        <p:txBody>
          <a:bodyPr wrap="none" rtlCol="0">
            <a:spAutoFit/>
          </a:bodyPr>
          <a:lstStyle/>
          <a:p>
            <a:r>
              <a:rPr lang="sr-Cyrl-RS" sz="2000" b="1" cap="small" dirty="0">
                <a:solidFill>
                  <a:schemeClr val="bg1"/>
                </a:solidFill>
              </a:rPr>
              <a:t>ПАНЕЛ ЗА ПРЕГЛЕД ЛИНКОВА</a:t>
            </a:r>
          </a:p>
          <a:p>
            <a:r>
              <a:rPr lang="en-US" cap="all" dirty="0">
                <a:solidFill>
                  <a:schemeClr val="bg1"/>
                </a:solidFill>
              </a:rPr>
              <a:t>LINK review panel</a:t>
            </a:r>
            <a:endParaRPr lang="sr-Cyrl-RS" cap="all" dirty="0">
              <a:solidFill>
                <a:schemeClr val="bg1"/>
              </a:solidFill>
            </a:endParaRPr>
          </a:p>
        </p:txBody>
      </p:sp>
      <p:pic>
        <p:nvPicPr>
          <p:cNvPr id="11" name="Graphic 10" descr="Badge 1 with solid fill">
            <a:extLst>
              <a:ext uri="{FF2B5EF4-FFF2-40B4-BE49-F238E27FC236}">
                <a16:creationId xmlns:a16="http://schemas.microsoft.com/office/drawing/2014/main" id="{0DFC82C5-3AA0-C58B-E733-573B224A8E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5603" y="2269669"/>
            <a:ext cx="280783" cy="280783"/>
          </a:xfrm>
          <a:prstGeom prst="rect">
            <a:avLst/>
          </a:prstGeom>
        </p:spPr>
      </p:pic>
      <p:sp>
        <p:nvSpPr>
          <p:cNvPr id="64" name="TextBox 63">
            <a:extLst>
              <a:ext uri="{FF2B5EF4-FFF2-40B4-BE49-F238E27FC236}">
                <a16:creationId xmlns:a16="http://schemas.microsoft.com/office/drawing/2014/main" id="{4F60552C-CDC1-D97C-EBA2-9F9C2326BF5E}"/>
              </a:ext>
            </a:extLst>
          </p:cNvPr>
          <p:cNvSpPr txBox="1"/>
          <p:nvPr/>
        </p:nvSpPr>
        <p:spPr>
          <a:xfrm>
            <a:off x="1391912" y="4936806"/>
            <a:ext cx="2294440" cy="400110"/>
          </a:xfrm>
          <a:prstGeom prst="rect">
            <a:avLst/>
          </a:prstGeom>
          <a:noFill/>
        </p:spPr>
        <p:txBody>
          <a:bodyPr wrap="square" rtlCol="0">
            <a:spAutoFit/>
          </a:bodyPr>
          <a:lstStyle/>
          <a:p>
            <a:pPr algn="ctr"/>
            <a:r>
              <a:rPr lang="en-US" sz="1000" b="1" cap="small" dirty="0"/>
              <a:t>1. </a:t>
            </a:r>
            <a:r>
              <a:rPr lang="sr-Cyrl-RS" sz="1000" b="1" cap="small" dirty="0"/>
              <a:t>Притисните дугме за главни мени, затим дугме </a:t>
            </a:r>
            <a:r>
              <a:rPr lang="sr-Cyrl-RS" sz="1000" b="1" cap="small" dirty="0">
                <a:solidFill>
                  <a:srgbClr val="FF0000"/>
                </a:solidFill>
              </a:rPr>
              <a:t>за линкове</a:t>
            </a:r>
          </a:p>
        </p:txBody>
      </p:sp>
      <p:sp>
        <p:nvSpPr>
          <p:cNvPr id="39" name="TextBox 38">
            <a:extLst>
              <a:ext uri="{FF2B5EF4-FFF2-40B4-BE49-F238E27FC236}">
                <a16:creationId xmlns:a16="http://schemas.microsoft.com/office/drawing/2014/main" id="{C0FCCCF6-9660-13AF-0D61-772855CBDC09}"/>
              </a:ext>
            </a:extLst>
          </p:cNvPr>
          <p:cNvSpPr txBox="1"/>
          <p:nvPr/>
        </p:nvSpPr>
        <p:spPr>
          <a:xfrm>
            <a:off x="3786876" y="4840084"/>
            <a:ext cx="2467679" cy="1015663"/>
          </a:xfrm>
          <a:prstGeom prst="rect">
            <a:avLst/>
          </a:prstGeom>
          <a:noFill/>
        </p:spPr>
        <p:txBody>
          <a:bodyPr wrap="square" rtlCol="0">
            <a:spAutoFit/>
          </a:bodyPr>
          <a:lstStyle/>
          <a:p>
            <a:pPr algn="ctr"/>
            <a:r>
              <a:rPr lang="sr-Cyrl-RS" sz="1000" b="1" cap="small" dirty="0"/>
              <a:t>Корисник у овом панелу може извршити претрагу свих предефинисаних линкова за сваку појединачну општину или на основу кључне речи нпр. назива улице (2). Одабиром линка</a:t>
            </a:r>
            <a:r>
              <a:rPr lang="en-US" sz="1000" b="1" cap="small" dirty="0"/>
              <a:t> (3)</a:t>
            </a:r>
            <a:r>
              <a:rPr lang="sr-Cyrl-RS" sz="1000" b="1" cap="small" dirty="0"/>
              <a:t> отвара се панел са детаљнијим информацијама о линку</a:t>
            </a:r>
            <a:r>
              <a:rPr lang="en-US" sz="1000" b="1" cap="small" dirty="0"/>
              <a:t> (4)</a:t>
            </a:r>
            <a:endParaRPr lang="sr-Cyrl-RS" sz="1000" b="1" cap="small" dirty="0"/>
          </a:p>
        </p:txBody>
      </p:sp>
      <p:sp>
        <p:nvSpPr>
          <p:cNvPr id="40" name="TextBox 39">
            <a:extLst>
              <a:ext uri="{FF2B5EF4-FFF2-40B4-BE49-F238E27FC236}">
                <a16:creationId xmlns:a16="http://schemas.microsoft.com/office/drawing/2014/main" id="{2F015B6B-E933-9B02-E48B-61FF44D33938}"/>
              </a:ext>
            </a:extLst>
          </p:cNvPr>
          <p:cNvSpPr txBox="1"/>
          <p:nvPr/>
        </p:nvSpPr>
        <p:spPr>
          <a:xfrm>
            <a:off x="6254556" y="4927814"/>
            <a:ext cx="2515218" cy="861774"/>
          </a:xfrm>
          <a:prstGeom prst="rect">
            <a:avLst/>
          </a:prstGeom>
          <a:noFill/>
        </p:spPr>
        <p:txBody>
          <a:bodyPr wrap="square" rtlCol="0">
            <a:spAutoFit/>
          </a:bodyPr>
          <a:lstStyle/>
          <a:p>
            <a:pPr algn="ctr"/>
            <a:r>
              <a:rPr lang="sr-Cyrl-RS" sz="1000" b="1" cap="small" dirty="0"/>
              <a:t>Детаљни приказ линка садржи све информације које су унете о самом линку, као што је јединствена ознака, врста саобраћајнице, назив, смерност, максимална брзина итд.</a:t>
            </a:r>
          </a:p>
        </p:txBody>
      </p:sp>
      <p:sp>
        <p:nvSpPr>
          <p:cNvPr id="44" name="TextBox 43">
            <a:extLst>
              <a:ext uri="{FF2B5EF4-FFF2-40B4-BE49-F238E27FC236}">
                <a16:creationId xmlns:a16="http://schemas.microsoft.com/office/drawing/2014/main" id="{4EC7BB94-7268-DAF4-ED7D-7BAE19945DFA}"/>
              </a:ext>
            </a:extLst>
          </p:cNvPr>
          <p:cNvSpPr txBox="1"/>
          <p:nvPr/>
        </p:nvSpPr>
        <p:spPr>
          <a:xfrm>
            <a:off x="1385131" y="5392950"/>
            <a:ext cx="2294440" cy="400110"/>
          </a:xfrm>
          <a:prstGeom prst="rect">
            <a:avLst/>
          </a:prstGeom>
          <a:noFill/>
        </p:spPr>
        <p:txBody>
          <a:bodyPr wrap="square" rtlCol="0">
            <a:spAutoFit/>
          </a:bodyPr>
          <a:lstStyle/>
          <a:p>
            <a:pPr algn="ctr"/>
            <a:r>
              <a:rPr lang="en-US" sz="1000" cap="small" dirty="0"/>
              <a:t>1. Click the Main Menu button then the </a:t>
            </a:r>
            <a:r>
              <a:rPr lang="en-US" sz="1000" cap="small" dirty="0">
                <a:solidFill>
                  <a:srgbClr val="FF0000"/>
                </a:solidFill>
              </a:rPr>
              <a:t>Links</a:t>
            </a:r>
            <a:r>
              <a:rPr lang="en-US" sz="1000" cap="small" dirty="0"/>
              <a:t> button </a:t>
            </a:r>
            <a:endParaRPr lang="sr-Cyrl-RS" sz="1000" cap="small" dirty="0">
              <a:solidFill>
                <a:srgbClr val="FF0000"/>
              </a:solidFill>
            </a:endParaRPr>
          </a:p>
        </p:txBody>
      </p:sp>
      <p:sp>
        <p:nvSpPr>
          <p:cNvPr id="45" name="TextBox 44">
            <a:extLst>
              <a:ext uri="{FF2B5EF4-FFF2-40B4-BE49-F238E27FC236}">
                <a16:creationId xmlns:a16="http://schemas.microsoft.com/office/drawing/2014/main" id="{F9D2AB8A-0507-728D-84FC-0D5ACA5783C7}"/>
              </a:ext>
            </a:extLst>
          </p:cNvPr>
          <p:cNvSpPr txBox="1"/>
          <p:nvPr/>
        </p:nvSpPr>
        <p:spPr>
          <a:xfrm>
            <a:off x="3781170" y="5856037"/>
            <a:ext cx="2493114" cy="861774"/>
          </a:xfrm>
          <a:prstGeom prst="rect">
            <a:avLst/>
          </a:prstGeom>
          <a:noFill/>
        </p:spPr>
        <p:txBody>
          <a:bodyPr wrap="square" rtlCol="0">
            <a:spAutoFit/>
          </a:bodyPr>
          <a:lstStyle/>
          <a:p>
            <a:pPr algn="ctr"/>
            <a:r>
              <a:rPr lang="en-US" sz="1000" cap="small" dirty="0"/>
              <a:t>Within this panel, users can search all predefined links for each municipality or by the keyword e.g. street name (2). Selecting the desired link (3) new panel with more information is opened (4)</a:t>
            </a:r>
            <a:endParaRPr lang="sr-Cyrl-RS" sz="1000" cap="small" dirty="0"/>
          </a:p>
        </p:txBody>
      </p:sp>
      <p:sp>
        <p:nvSpPr>
          <p:cNvPr id="46" name="TextBox 45">
            <a:extLst>
              <a:ext uri="{FF2B5EF4-FFF2-40B4-BE49-F238E27FC236}">
                <a16:creationId xmlns:a16="http://schemas.microsoft.com/office/drawing/2014/main" id="{16CA4D4B-161C-549C-90DA-3E2FDCCA0B11}"/>
              </a:ext>
            </a:extLst>
          </p:cNvPr>
          <p:cNvSpPr txBox="1"/>
          <p:nvPr/>
        </p:nvSpPr>
        <p:spPr>
          <a:xfrm>
            <a:off x="6262871" y="5855747"/>
            <a:ext cx="2515219" cy="707886"/>
          </a:xfrm>
          <a:prstGeom prst="rect">
            <a:avLst/>
          </a:prstGeom>
          <a:noFill/>
        </p:spPr>
        <p:txBody>
          <a:bodyPr wrap="square" rtlCol="0">
            <a:spAutoFit/>
          </a:bodyPr>
          <a:lstStyle/>
          <a:p>
            <a:pPr algn="ctr"/>
            <a:r>
              <a:rPr lang="en-US" sz="1000" cap="small" dirty="0"/>
              <a:t>The detailed view of the link contains all the information entered in the database about the link itself, such as id, type of road, name, direction, maximum speed, etc.</a:t>
            </a:r>
            <a:endParaRPr lang="sr-Cyrl-RS" sz="1000" cap="small" dirty="0"/>
          </a:p>
        </p:txBody>
      </p:sp>
      <p:cxnSp>
        <p:nvCxnSpPr>
          <p:cNvPr id="3" name="Straight Connector 2">
            <a:extLst>
              <a:ext uri="{FF2B5EF4-FFF2-40B4-BE49-F238E27FC236}">
                <a16:creationId xmlns:a16="http://schemas.microsoft.com/office/drawing/2014/main" id="{A177DBA8-D2FD-8ACD-42F2-CA0E9D6BE85C}"/>
              </a:ext>
            </a:extLst>
          </p:cNvPr>
          <p:cNvCxnSpPr/>
          <p:nvPr/>
        </p:nvCxnSpPr>
        <p:spPr>
          <a:xfrm>
            <a:off x="3786876" y="826215"/>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58178BE-7632-9D9B-2776-24341F1B71B8}"/>
              </a:ext>
            </a:extLst>
          </p:cNvPr>
          <p:cNvCxnSpPr/>
          <p:nvPr/>
        </p:nvCxnSpPr>
        <p:spPr>
          <a:xfrm>
            <a:off x="6268577" y="826215"/>
            <a:ext cx="0" cy="5891886"/>
          </a:xfrm>
          <a:prstGeom prst="line">
            <a:avLst/>
          </a:prstGeom>
          <a:ln w="952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C8288C0-A64B-DCF8-136D-91180C6AB8C9}"/>
              </a:ext>
            </a:extLst>
          </p:cNvPr>
          <p:cNvPicPr>
            <a:picLocks noChangeAspect="1"/>
          </p:cNvPicPr>
          <p:nvPr/>
        </p:nvPicPr>
        <p:blipFill>
          <a:blip r:embed="rId4"/>
          <a:stretch>
            <a:fillRect/>
          </a:stretch>
        </p:blipFill>
        <p:spPr>
          <a:xfrm>
            <a:off x="406682" y="182416"/>
            <a:ext cx="360000" cy="360000"/>
          </a:xfrm>
          <a:prstGeom prst="rect">
            <a:avLst/>
          </a:prstGeom>
          <a:effectLst>
            <a:glow rad="63500">
              <a:schemeClr val="bg1">
                <a:alpha val="74000"/>
              </a:schemeClr>
            </a:glow>
          </a:effectLst>
        </p:spPr>
      </p:pic>
      <p:pic>
        <p:nvPicPr>
          <p:cNvPr id="5" name="Picture 4">
            <a:extLst>
              <a:ext uri="{FF2B5EF4-FFF2-40B4-BE49-F238E27FC236}">
                <a16:creationId xmlns:a16="http://schemas.microsoft.com/office/drawing/2014/main" id="{4BAA01B4-2789-A57D-FB4D-A7405AA37180}"/>
              </a:ext>
            </a:extLst>
          </p:cNvPr>
          <p:cNvPicPr>
            <a:picLocks noChangeAspect="1"/>
          </p:cNvPicPr>
          <p:nvPr/>
        </p:nvPicPr>
        <p:blipFill rotWithShape="1">
          <a:blip r:embed="rId5"/>
          <a:srcRect t="3625" b="5778"/>
          <a:stretch/>
        </p:blipFill>
        <p:spPr>
          <a:xfrm>
            <a:off x="6566346" y="951945"/>
            <a:ext cx="1880577" cy="3708000"/>
          </a:xfrm>
          <a:prstGeom prst="rect">
            <a:avLst/>
          </a:prstGeom>
        </p:spPr>
      </p:pic>
      <p:pic>
        <p:nvPicPr>
          <p:cNvPr id="9" name="Picture 8">
            <a:extLst>
              <a:ext uri="{FF2B5EF4-FFF2-40B4-BE49-F238E27FC236}">
                <a16:creationId xmlns:a16="http://schemas.microsoft.com/office/drawing/2014/main" id="{837D4647-9DC6-9364-98E6-CC3194AA25D5}"/>
              </a:ext>
            </a:extLst>
          </p:cNvPr>
          <p:cNvPicPr>
            <a:picLocks noChangeAspect="1"/>
          </p:cNvPicPr>
          <p:nvPr/>
        </p:nvPicPr>
        <p:blipFill rotWithShape="1">
          <a:blip r:embed="rId6"/>
          <a:srcRect t="3224" b="4246"/>
          <a:stretch/>
        </p:blipFill>
        <p:spPr>
          <a:xfrm>
            <a:off x="4076526" y="948681"/>
            <a:ext cx="1857116" cy="3731578"/>
          </a:xfrm>
          <a:prstGeom prst="rect">
            <a:avLst/>
          </a:prstGeom>
        </p:spPr>
      </p:pic>
      <p:pic>
        <p:nvPicPr>
          <p:cNvPr id="12" name="Picture 11">
            <a:extLst>
              <a:ext uri="{FF2B5EF4-FFF2-40B4-BE49-F238E27FC236}">
                <a16:creationId xmlns:a16="http://schemas.microsoft.com/office/drawing/2014/main" id="{84A66590-C0B8-374D-0AD3-0E9CB5E202A1}"/>
              </a:ext>
            </a:extLst>
          </p:cNvPr>
          <p:cNvPicPr>
            <a:picLocks noChangeAspect="1"/>
          </p:cNvPicPr>
          <p:nvPr/>
        </p:nvPicPr>
        <p:blipFill>
          <a:blip r:embed="rId7"/>
          <a:stretch>
            <a:fillRect/>
          </a:stretch>
        </p:blipFill>
        <p:spPr>
          <a:xfrm>
            <a:off x="1699577" y="948681"/>
            <a:ext cx="1858328" cy="3713194"/>
          </a:xfrm>
          <a:prstGeom prst="rect">
            <a:avLst/>
          </a:prstGeom>
        </p:spPr>
      </p:pic>
      <p:pic>
        <p:nvPicPr>
          <p:cNvPr id="24" name="Picture 23" descr="A black screen with a black background">
            <a:extLst>
              <a:ext uri="{FF2B5EF4-FFF2-40B4-BE49-F238E27FC236}">
                <a16:creationId xmlns:a16="http://schemas.microsoft.com/office/drawing/2014/main" id="{E47D2338-E1F6-2508-50CF-35CA14B2EF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9611" y="869904"/>
            <a:ext cx="1984885" cy="3940585"/>
          </a:xfrm>
          <a:prstGeom prst="rect">
            <a:avLst/>
          </a:prstGeom>
        </p:spPr>
      </p:pic>
      <p:pic>
        <p:nvPicPr>
          <p:cNvPr id="13" name="Graphic 12" descr="Badge 1 with solid fill">
            <a:extLst>
              <a:ext uri="{FF2B5EF4-FFF2-40B4-BE49-F238E27FC236}">
                <a16:creationId xmlns:a16="http://schemas.microsoft.com/office/drawing/2014/main" id="{ADE16AE6-D10C-967A-61AF-BD76434D7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60228" y="2528881"/>
            <a:ext cx="360000" cy="360000"/>
          </a:xfrm>
          <a:prstGeom prst="rect">
            <a:avLst/>
          </a:prstGeom>
        </p:spPr>
      </p:pic>
      <p:pic>
        <p:nvPicPr>
          <p:cNvPr id="14" name="Picture 13" descr="A black screen with a black background">
            <a:extLst>
              <a:ext uri="{FF2B5EF4-FFF2-40B4-BE49-F238E27FC236}">
                <a16:creationId xmlns:a16="http://schemas.microsoft.com/office/drawing/2014/main" id="{ED5AFBFC-FF7A-2C22-07D4-1B51B1C3C2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5613" y="857158"/>
            <a:ext cx="1984885" cy="3940585"/>
          </a:xfrm>
          <a:prstGeom prst="rect">
            <a:avLst/>
          </a:prstGeom>
        </p:spPr>
      </p:pic>
      <p:pic>
        <p:nvPicPr>
          <p:cNvPr id="15" name="Picture 14" descr="A black screen with a black background">
            <a:extLst>
              <a:ext uri="{FF2B5EF4-FFF2-40B4-BE49-F238E27FC236}">
                <a16:creationId xmlns:a16="http://schemas.microsoft.com/office/drawing/2014/main" id="{70FEB5C0-C8CE-9161-BD4F-EA1EF2AEEA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5143" y="861193"/>
            <a:ext cx="1984885" cy="3940585"/>
          </a:xfrm>
          <a:prstGeom prst="rect">
            <a:avLst/>
          </a:prstGeom>
        </p:spPr>
      </p:pic>
      <p:pic>
        <p:nvPicPr>
          <p:cNvPr id="16" name="Graphic 15" descr="Badge with solid fill">
            <a:extLst>
              <a:ext uri="{FF2B5EF4-FFF2-40B4-BE49-F238E27FC236}">
                <a16:creationId xmlns:a16="http://schemas.microsoft.com/office/drawing/2014/main" id="{880B90A9-3E8E-E60D-9E4C-4028230045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25084" y="1516677"/>
            <a:ext cx="360000" cy="360000"/>
          </a:xfrm>
          <a:prstGeom prst="rect">
            <a:avLst/>
          </a:prstGeom>
        </p:spPr>
      </p:pic>
      <p:pic>
        <p:nvPicPr>
          <p:cNvPr id="17" name="Graphic 16" descr="Badge 3 with solid fill">
            <a:extLst>
              <a:ext uri="{FF2B5EF4-FFF2-40B4-BE49-F238E27FC236}">
                <a16:creationId xmlns:a16="http://schemas.microsoft.com/office/drawing/2014/main" id="{357D6FBE-E4A8-E7A5-C6B6-1B3F416F96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71010" y="3073082"/>
            <a:ext cx="360000" cy="360000"/>
          </a:xfrm>
          <a:prstGeom prst="rect">
            <a:avLst/>
          </a:prstGeom>
        </p:spPr>
      </p:pic>
      <p:pic>
        <p:nvPicPr>
          <p:cNvPr id="18" name="Graphic 17" descr="Badge 4 with solid fill">
            <a:extLst>
              <a:ext uri="{FF2B5EF4-FFF2-40B4-BE49-F238E27FC236}">
                <a16:creationId xmlns:a16="http://schemas.microsoft.com/office/drawing/2014/main" id="{01A88D0B-98D7-9288-E9AE-84AE422EC9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66784" y="1268564"/>
            <a:ext cx="360000" cy="360000"/>
          </a:xfrm>
          <a:prstGeom prst="rect">
            <a:avLst/>
          </a:prstGeom>
        </p:spPr>
      </p:pic>
    </p:spTree>
    <p:extLst>
      <p:ext uri="{BB962C8B-B14F-4D97-AF65-F5344CB8AC3E}">
        <p14:creationId xmlns:p14="http://schemas.microsoft.com/office/powerpoint/2010/main" val="13979792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1093</TotalTime>
  <Words>3175</Words>
  <Application>Microsoft Office PowerPoint</Application>
  <PresentationFormat>A4 Paper (210x297 mm)</PresentationFormat>
  <Paragraphs>384</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Uroš Đurić</dc:creator>
  <cp:lastModifiedBy>Uroš Đurić</cp:lastModifiedBy>
  <cp:revision>1</cp:revision>
  <dcterms:created xsi:type="dcterms:W3CDTF">2023-08-22T11:57:34Z</dcterms:created>
  <dcterms:modified xsi:type="dcterms:W3CDTF">2023-08-25T13:38:48Z</dcterms:modified>
</cp:coreProperties>
</file>