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96"/>
    <p:sldMasterId id="2147483987" r:id="rId97"/>
  </p:sldMasterIdLst>
  <p:notesMasterIdLst>
    <p:notesMasterId r:id="rId146"/>
  </p:notesMasterIdLst>
  <p:handoutMasterIdLst>
    <p:handoutMasterId r:id="rId147"/>
  </p:handoutMasterIdLst>
  <p:sldIdLst>
    <p:sldId id="271" r:id="rId98"/>
    <p:sldId id="269" r:id="rId99"/>
    <p:sldId id="276" r:id="rId100"/>
    <p:sldId id="275" r:id="rId101"/>
    <p:sldId id="277" r:id="rId102"/>
    <p:sldId id="274" r:id="rId103"/>
    <p:sldId id="278" r:id="rId104"/>
    <p:sldId id="279" r:id="rId105"/>
    <p:sldId id="267" r:id="rId106"/>
    <p:sldId id="273" r:id="rId107"/>
    <p:sldId id="280" r:id="rId108"/>
    <p:sldId id="281" r:id="rId109"/>
    <p:sldId id="282" r:id="rId110"/>
    <p:sldId id="283" r:id="rId111"/>
    <p:sldId id="284" r:id="rId112"/>
    <p:sldId id="285" r:id="rId113"/>
    <p:sldId id="286" r:id="rId114"/>
    <p:sldId id="287" r:id="rId115"/>
    <p:sldId id="288" r:id="rId116"/>
    <p:sldId id="289" r:id="rId117"/>
    <p:sldId id="290" r:id="rId118"/>
    <p:sldId id="291" r:id="rId119"/>
    <p:sldId id="292" r:id="rId120"/>
    <p:sldId id="293" r:id="rId121"/>
    <p:sldId id="294" r:id="rId122"/>
    <p:sldId id="295" r:id="rId123"/>
    <p:sldId id="296" r:id="rId124"/>
    <p:sldId id="297" r:id="rId125"/>
    <p:sldId id="298" r:id="rId126"/>
    <p:sldId id="299" r:id="rId127"/>
    <p:sldId id="300" r:id="rId128"/>
    <p:sldId id="301" r:id="rId129"/>
    <p:sldId id="302" r:id="rId130"/>
    <p:sldId id="303" r:id="rId131"/>
    <p:sldId id="304" r:id="rId132"/>
    <p:sldId id="305" r:id="rId133"/>
    <p:sldId id="306" r:id="rId134"/>
    <p:sldId id="307" r:id="rId135"/>
    <p:sldId id="308" r:id="rId136"/>
    <p:sldId id="309" r:id="rId137"/>
    <p:sldId id="310" r:id="rId138"/>
    <p:sldId id="311" r:id="rId139"/>
    <p:sldId id="312" r:id="rId140"/>
    <p:sldId id="313" r:id="rId141"/>
    <p:sldId id="314" r:id="rId142"/>
    <p:sldId id="315" r:id="rId143"/>
    <p:sldId id="316" r:id="rId144"/>
    <p:sldId id="261" r:id="rId145"/>
  </p:sldIdLst>
  <p:sldSz cx="12192000" cy="6858000"/>
  <p:notesSz cx="6858000" cy="9144000"/>
  <p:custDataLst>
    <p:tags r:id="rId1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5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20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slide" Target="slides/slide41.xml"/><Relationship Id="rId107" Type="http://schemas.openxmlformats.org/officeDocument/2006/relationships/slide" Target="slides/slide10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slide" Target="slides/slide31.xml"/><Relationship Id="rId149" Type="http://schemas.openxmlformats.org/officeDocument/2006/relationships/presProps" Target="presProps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slide" Target="slides/slide16.xml"/><Relationship Id="rId118" Type="http://schemas.openxmlformats.org/officeDocument/2006/relationships/slide" Target="slides/slide21.xml"/><Relationship Id="rId134" Type="http://schemas.openxmlformats.org/officeDocument/2006/relationships/slide" Target="slides/slide37.xml"/><Relationship Id="rId139" Type="http://schemas.openxmlformats.org/officeDocument/2006/relationships/slide" Target="slides/slide42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viewProps" Target="viewProps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slide" Target="slides/slide6.xml"/><Relationship Id="rId108" Type="http://schemas.openxmlformats.org/officeDocument/2006/relationships/slide" Target="slides/slide11.xml"/><Relationship Id="rId124" Type="http://schemas.openxmlformats.org/officeDocument/2006/relationships/slide" Target="slides/slide27.xml"/><Relationship Id="rId129" Type="http://schemas.openxmlformats.org/officeDocument/2006/relationships/slide" Target="slides/slide32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slideMaster" Target="slideMasters/slideMaster1.xml"/><Relationship Id="rId140" Type="http://schemas.openxmlformats.org/officeDocument/2006/relationships/slide" Target="slides/slide43.xml"/><Relationship Id="rId145" Type="http://schemas.openxmlformats.org/officeDocument/2006/relationships/slide" Target="slides/slide4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slide" Target="slides/slide17.xml"/><Relationship Id="rId119" Type="http://schemas.openxmlformats.org/officeDocument/2006/relationships/slide" Target="slides/slide22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slide" Target="slides/slide33.xml"/><Relationship Id="rId135" Type="http://schemas.openxmlformats.org/officeDocument/2006/relationships/slide" Target="slides/slide38.xml"/><Relationship Id="rId151" Type="http://schemas.openxmlformats.org/officeDocument/2006/relationships/theme" Target="theme/theme1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12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slideMaster" Target="slideMasters/slideMaster2.xml"/><Relationship Id="rId104" Type="http://schemas.openxmlformats.org/officeDocument/2006/relationships/slide" Target="slides/slide7.xml"/><Relationship Id="rId120" Type="http://schemas.openxmlformats.org/officeDocument/2006/relationships/slide" Target="slides/slide23.xml"/><Relationship Id="rId125" Type="http://schemas.openxmlformats.org/officeDocument/2006/relationships/slide" Target="slides/slide28.xml"/><Relationship Id="rId141" Type="http://schemas.openxmlformats.org/officeDocument/2006/relationships/slide" Target="slides/slide44.xml"/><Relationship Id="rId146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13.xml"/><Relationship Id="rId115" Type="http://schemas.openxmlformats.org/officeDocument/2006/relationships/slide" Target="slides/slide18.xml"/><Relationship Id="rId131" Type="http://schemas.openxmlformats.org/officeDocument/2006/relationships/slide" Target="slides/slide34.xml"/><Relationship Id="rId136" Type="http://schemas.openxmlformats.org/officeDocument/2006/relationships/slide" Target="slides/slide39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tableStyles" Target="tableStyles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slide" Target="slides/slide3.xml"/><Relationship Id="rId105" Type="http://schemas.openxmlformats.org/officeDocument/2006/relationships/slide" Target="slides/slide8.xml"/><Relationship Id="rId126" Type="http://schemas.openxmlformats.org/officeDocument/2006/relationships/slide" Target="slides/slide29.xml"/><Relationship Id="rId147" Type="http://schemas.openxmlformats.org/officeDocument/2006/relationships/handoutMaster" Target="handoutMasters/handoutMaster1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slide" Target="slides/slide1.xml"/><Relationship Id="rId121" Type="http://schemas.openxmlformats.org/officeDocument/2006/relationships/slide" Target="slides/slide24.xml"/><Relationship Id="rId142" Type="http://schemas.openxmlformats.org/officeDocument/2006/relationships/slide" Target="slides/slide45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slide" Target="slides/slide19.xml"/><Relationship Id="rId137" Type="http://schemas.openxmlformats.org/officeDocument/2006/relationships/slide" Target="slides/slide40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slide" Target="slides/slide14.xml"/><Relationship Id="rId132" Type="http://schemas.openxmlformats.org/officeDocument/2006/relationships/slide" Target="slides/slide35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slide" Target="slides/slide9.xml"/><Relationship Id="rId127" Type="http://schemas.openxmlformats.org/officeDocument/2006/relationships/slide" Target="slides/slide30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slide" Target="slides/slide2.xml"/><Relationship Id="rId101" Type="http://schemas.openxmlformats.org/officeDocument/2006/relationships/slide" Target="slides/slide4.xml"/><Relationship Id="rId122" Type="http://schemas.openxmlformats.org/officeDocument/2006/relationships/slide" Target="slides/slide25.xml"/><Relationship Id="rId143" Type="http://schemas.openxmlformats.org/officeDocument/2006/relationships/slide" Target="slides/slide46.xml"/><Relationship Id="rId148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slide" Target="slides/slide15.xml"/><Relationship Id="rId133" Type="http://schemas.openxmlformats.org/officeDocument/2006/relationships/slide" Target="slides/slide36.xml"/><Relationship Id="rId16" Type="http://schemas.openxmlformats.org/officeDocument/2006/relationships/customXml" Target="../customXml/item16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slide" Target="slides/slide5.xml"/><Relationship Id="rId123" Type="http://schemas.openxmlformats.org/officeDocument/2006/relationships/slide" Target="slides/slide26.xml"/><Relationship Id="rId144" Type="http://schemas.openxmlformats.org/officeDocument/2006/relationships/slide" Target="slides/slide47.xml"/><Relationship Id="rId90" Type="http://schemas.openxmlformats.org/officeDocument/2006/relationships/customXml" Target="../customXml/item9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F99CCA-40E6-431B-8A92-39168E1B6F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5A9DA-E7A2-4041-A43D-791D4F82AC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BC724-08D5-4755-BFD4-882F76444BB5}" type="datetimeFigureOut">
              <a:rPr lang="en-AU" smtClean="0"/>
              <a:t>22/03/2023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CC105-5CA8-4EEA-9108-0E6522E6A3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5590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1T12:29:39.552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0 210 24575,'6'-3'0,"-1"-1"0,1 1 0,0 1 0,0-1 0,0 1 0,1 0 0,-1 0 0,0 1 0,1 0 0,-1 0 0,1 0 0,-1 1 0,1 0 0,6 1 0,7-1 0,218-3 30,361 43-1,237 82-1277,-289-30 1037,522 80 132,1-58 131,65-100 780,-1131-15-782,0 1-1,0 0 1,0 0-1,-1 0 1,1 0 0,0 1-1,0 0 1,0 0-1,-1 0 1,1 0 0,6 3-1,-101-48-49,-579-287 0,339 178 0,-128-51-1365,431 191-5461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4:02:13.86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0 911,'248'168,"454"289,-71-149,-559-277,617 219,19-61,-143-45,-335-87,365 81,223-9,311 60,-989-163,1 5,-1 5,156 65,464 148,-63-24,-231-41,-134-51,211 98,56 21,566 115,-789-259,474 117,-651-184,1-9,271 9,-264-37,243 10,-430-13,-1-2,1 0,0-1,-1-1,0-1,0 0,0-2,0 0,-1-1,0-1,21-12,14-13,-1-2,54-48,-80 62,2-3,-1-1,-2-1,0-1,-2-1,-1-1,-1-1,-2-1,22-46,121-197,-1 5,-117 169,56-187,-62 169,143-494,-134 414,24-233,-57 294,-6-1,-17-240,1 305,-3 1,-3-1,-3 2,-3 0,-3 1,-59-122,49 134,-2 1,-3 3,-2 0,-83-83,55 71,-4 4,-136-93,146 117,-1 3,-1 3,-71-25,-210-55,188 64,-355-94,392 118,0 5,-168-5,144 22,1 6,0 7,-244 49,295-38,2 4,0 4,2 5,2 2,1 5,-132 88,86-39,5 6,-166 166,241-206,1 2,4 2,-53 90,-92 212,147-259,-60 213,78-226,-28 88,-55 194,33 5,51-106,15-137,5 194,6-198,-1-108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4:02:30.67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0 911,'248'168,"454"289,-71-149,-559-277,617 219,19-61,-143-45,-335-87,365 81,223-9,311 60,-989-163,1 5,-1 5,156 65,464 148,-63-24,-231-41,-134-51,211 98,56 21,566 115,-789-259,474 117,-651-184,1-9,271 9,-264-37,243 10,-430-13,-1-2,1 0,0-1,-1-1,0-1,0 0,0-2,0 0,-1-1,0-1,21-12,14-13,-1-2,54-48,-80 62,2-3,-1-1,-2-1,0-1,-2-1,-1-1,-1-1,-2-1,22-46,121-197,-1 5,-117 169,56-187,-62 169,143-494,-134 414,24-233,-57 294,-6-1,-17-240,1 305,-3 1,-3-1,-3 2,-3 0,-3 1,-59-122,49 134,-2 1,-3 3,-2 0,-83-83,55 71,-4 4,-136-93,146 117,-1 3,-1 3,-71-25,-210-55,188 64,-355-94,392 118,0 5,-168-5,144 22,1 6,0 7,-244 49,295-38,2 4,0 4,2 5,2 2,1 5,-132 88,86-39,5 6,-166 166,241-206,1 2,4 2,-53 90,-92 212,147-259,-60 213,78-226,-28 88,-55 194,33 5,51-106,15-137,5 194,6-198,-1-108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4:02:33.42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0 911,'248'168,"454"289,-71-149,-559-277,617 219,19-61,-143-45,-335-87,365 81,223-9,311 60,-989-163,1 5,-1 5,156 65,464 148,-63-24,-231-41,-134-51,211 98,56 21,566 115,-789-259,474 117,-651-184,1-9,271 9,-264-37,243 10,-430-13,-1-2,1 0,0-1,-1-1,0-1,0 0,0-2,0 0,-1-1,0-1,21-12,14-13,-1-2,54-48,-80 62,2-3,-1-1,-2-1,0-1,-2-1,-1-1,-1-1,-2-1,22-46,121-197,-1 5,-117 169,56-187,-62 169,143-494,-134 414,24-233,-57 294,-6-1,-17-240,1 305,-3 1,-3-1,-3 2,-3 0,-3 1,-59-122,49 134,-2 1,-3 3,-2 0,-83-83,55 71,-4 4,-136-93,146 117,-1 3,-1 3,-71-25,-210-55,188 64,-355-94,392 118,0 5,-168-5,144 22,1 6,0 7,-244 49,295-38,2 4,0 4,2 5,2 2,1 5,-132 88,86-39,5 6,-166 166,241-206,1 2,4 2,-53 90,-92 212,147-259,-60 213,78-226,-28 88,-55 194,33 5,51-106,15-137,5 194,6-198,-1-108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4:02:36.75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0 911,'248'168,"454"289,-71-149,-559-277,617 219,19-61,-143-45,-335-87,365 81,223-9,311 60,-989-163,1 5,-1 5,156 65,464 148,-63-24,-231-41,-134-51,211 98,56 21,566 115,-789-259,474 117,-651-184,1-9,271 9,-264-37,243 10,-430-13,-1-2,1 0,0-1,-1-1,0-1,0 0,0-2,0 0,-1-1,0-1,21-12,14-13,-1-2,54-48,-80 62,2-3,-1-1,-2-1,0-1,-2-1,-1-1,-1-1,-2-1,22-46,121-197,-1 5,-117 169,56-187,-62 169,143-494,-134 414,24-233,-57 294,-6-1,-17-240,1 305,-3 1,-3-1,-3 2,-3 0,-3 1,-59-122,49 134,-2 1,-3 3,-2 0,-83-83,55 71,-4 4,-136-93,146 117,-1 3,-1 3,-71-25,-210-55,188 64,-355-94,392 118,0 5,-168-5,144 22,1 6,0 7,-244 49,295-38,2 4,0 4,2 5,2 2,1 5,-132 88,86-39,5 6,-166 166,241-206,1 2,4 2,-53 90,-92 212,147-259,-60 213,78-226,-28 88,-55 194,33 5,51-106,15-137,5 194,6-198,-1-108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1T14:02:13.86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0 911,'248'168,"454"289,-71-149,-559-277,617 219,19-61,-143-45,-335-87,365 81,223-9,311 60,-989-163,1 5,-1 5,156 65,464 148,-63-24,-231-41,-134-51,211 98,56 21,566 115,-789-259,474 117,-651-184,1-9,271 9,-264-37,243 10,-430-13,-1-2,1 0,0-1,-1-1,0-1,0 0,0-2,0 0,-1-1,0-1,21-12,14-13,-1-2,54-48,-80 62,2-3,-1-1,-2-1,0-1,-2-1,-1-1,-1-1,-2-1,22-46,121-197,-1 5,-117 169,56-187,-62 169,143-494,-134 414,24-233,-57 294,-6-1,-17-240,1 305,-3 1,-3-1,-3 2,-3 0,-3 1,-59-122,49 134,-2 1,-3 3,-2 0,-83-83,55 71,-4 4,-136-93,146 117,-1 3,-1 3,-71-25,-210-55,188 64,-355-94,392 118,0 5,-168-5,144 22,1 6,0 7,-244 49,295-38,2 4,0 4,2 5,2 2,1 5,-132 88,86-39,5 6,-166 166,241-206,1 2,4 2,-53 90,-92 212,147-259,-60 213,78-226,-28 88,-55 194,33 5,51-106,15-137,5 194,6-198,-1-108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68A60-4B59-40F1-B726-D956429C5C9E}" type="datetimeFigureOut">
              <a:rPr lang="en-AU" smtClean="0"/>
              <a:t>22/03/2023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745C1-A773-4D9E-8475-6026C7DD65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604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BA67-30CE-4624-801A-8583EFA45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55C0D5-EC80-4CCA-8270-4CE47862E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AADD92-7453-4A83-91C6-B5F6E01A28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A7456-7A16-4CC1-9A50-E0FF881EE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115499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9F18F3-83CE-4B8C-A573-BB1430244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5102416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997B08-B5A4-41AD-83CF-D0095C2EA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5102415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CFC4F1-DD06-4AC9-9EED-47E7BC6CE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4" y="6026150"/>
            <a:ext cx="5102414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76BDDC-3D34-4941-A1E0-6D688809C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093294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83477" y="0"/>
            <a:ext cx="620395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6FBC2FC-02EA-48E9-BF11-1F9E021020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D3B89D64-B650-4E0A-8B77-69ECF95B5A0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818902" y="443806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00134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05C0-3CE2-46F9-86BA-958E3224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5899579-6E1C-4071-BD34-4EA272180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0777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615C-6A84-4A9F-BB12-FFA78DB88F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4A84-2123-44DE-A4DD-AB014615D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09F59-9D5C-4BB8-9163-D04E4093F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07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5713-6C88-4AC1-AB4A-39C8057C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5E4C5-1346-42A7-B2F6-C7B0E648634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1808-9673-43ED-84F6-15C685FF07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EB7FA8C-D99A-4E16-A545-60A796085B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F48DFA86-33C4-4DBB-A0EA-DB28DC4C2F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4294277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11F9-6DFD-4DD5-AFB1-67F1FD525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48852-0866-4A32-8068-D7E54A90AE6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BAC3-D3BA-4C01-95C0-A58BB0B6944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23205B8-0B97-426F-8EAB-1F01749E65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17385FF2-54BC-4585-AC9A-665DB93EBA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615413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2804400"/>
            <a:ext cx="4668956" cy="820800"/>
          </a:xfrm>
        </p:spPr>
        <p:txBody>
          <a:bodyPr/>
          <a:lstStyle>
            <a:lvl1pPr marL="0" indent="0"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4382" y="2804400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1288" y="3747600"/>
            <a:ext cx="4668149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04382" y="3747600"/>
            <a:ext cx="4668133" cy="925657"/>
          </a:xfrm>
        </p:spPr>
        <p:txBody>
          <a:bodyPr/>
          <a:lstStyle>
            <a:lvl1pPr marL="0" indent="0">
              <a:buNone/>
              <a:tabLst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25FEAC-FB2A-4E04-A1F0-34E6995C21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5D933-4575-418D-9DE4-A56E4CA0F5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932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301" y="1815550"/>
            <a:ext cx="4919886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5750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5750" y="4798909"/>
            <a:ext cx="4897436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3525" y="6168154"/>
            <a:ext cx="4919663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7988" y="438150"/>
            <a:ext cx="5802312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E4065B15-25FC-46BC-A06F-AA8614ED84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-1449554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74587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2" y="0"/>
            <a:ext cx="598169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155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155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155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155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58A093A2-8ED3-43CD-B950-888106990D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170934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bg>
      <p:bgPr>
        <a:solidFill>
          <a:srgbClr val="E6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37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37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437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7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AAEC3064-9F37-42F0-B69D-798280580D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850996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FE53F9-F5EA-4BE2-88BA-EFAE32BF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8" y="2449607"/>
            <a:ext cx="53244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58D72D-3682-4C24-8D74-1B66D5758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298" y="2829762"/>
            <a:ext cx="5324400" cy="1233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 or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8C92DC-D9EA-4F1E-A648-F7F213DBFB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411" y="6169025"/>
            <a:ext cx="5322534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B5752-C9F0-4ED5-8347-076F042390C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CA93-8550-4F0B-8AD2-EB331604A3F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89F144-0437-4158-BDC0-52ACE9C6D93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A39177-17B9-4B40-AC65-B8FBC856C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298" y="4424593"/>
            <a:ext cx="53244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Supporting copy, 25 words</a:t>
            </a:r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26B28194-B07A-45AB-9333-5AF168E3549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4501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solidFill>
                  <a:schemeClr val="bg2"/>
                </a:solidFill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766629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961DAD4-E8B8-4FF0-A559-111159986D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811339"/>
            <a:ext cx="10874375" cy="4354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opyright">
            <a:extLst>
              <a:ext uri="{FF2B5EF4-FFF2-40B4-BE49-F238E27FC236}">
                <a16:creationId xmlns:a16="http://schemas.microsoft.com/office/drawing/2014/main" id="{74380270-8197-433E-A5D1-E3D82ED412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32095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3368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995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/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C618A0A1-0C41-4356-B539-41589BCD47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999454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/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4C55AA7F-7F5F-4DD5-975C-5E71125E73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58303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B103D9E7-7EBB-4C59-9839-7BB8AD8688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965029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AECFC4F-8375-498A-991F-37153AF1D3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868439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772E8618-79E2-441E-943F-50F0CC1684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291598" y="3929047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808316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 version_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CE23DF35-FFD6-46A0-BDB8-3327ABA5D76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885254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6" y="0"/>
            <a:ext cx="5978523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3476" y="3429000"/>
            <a:ext cx="5978523" cy="3424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A4A7345B-4D74-49C1-930D-4BBB5DA9EE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10480764" y="5160885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54D6592C-B81E-4F2C-B832-B37C57FA12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10480765" y="1753221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813224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7" y="4666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0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02980B71-BDCC-4079-B6D7-3CC746B414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9742702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A91B7738-066C-4911-AC10-569A55E17F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6816453" y="4422823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716906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13998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C6A9BF4B-165D-4233-A4AE-023A5ABBEDE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10480764" y="5160885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8F8B7E56-553E-4DA9-BD1C-5D50952E0D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7554515" y="5160885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34CEC00F-8512-460C-9061-435C1FC758A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16200000">
            <a:off x="10480765" y="180503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3" name="Copyright">
            <a:extLst>
              <a:ext uri="{FF2B5EF4-FFF2-40B4-BE49-F238E27FC236}">
                <a16:creationId xmlns:a16="http://schemas.microsoft.com/office/drawing/2014/main" id="{CC1F608D-03EF-4B00-A8C1-A5D9080D1FE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6200000">
            <a:off x="7554516" y="180503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548008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4000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C85EF5F-A950-4EEB-912E-C1344B49987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219019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98DC-9296-4D30-9DA5-BDC358E6EF4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4000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F4C3D172-D8AB-40B9-AD21-E3633B2814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11020764" y="5700885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3" name="Copyright">
            <a:extLst>
              <a:ext uri="{FF2B5EF4-FFF2-40B4-BE49-F238E27FC236}">
                <a16:creationId xmlns:a16="http://schemas.microsoft.com/office/drawing/2014/main" id="{E07B621F-C3D1-402D-8EC2-6149DBF2C8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8094515" y="5700885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4" name="Copyright">
            <a:extLst>
              <a:ext uri="{FF2B5EF4-FFF2-40B4-BE49-F238E27FC236}">
                <a16:creationId xmlns:a16="http://schemas.microsoft.com/office/drawing/2014/main" id="{30093E19-D22B-454E-B253-1E3037C14F4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11020765" y="3369165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5" name="Copyright">
            <a:extLst>
              <a:ext uri="{FF2B5EF4-FFF2-40B4-BE49-F238E27FC236}">
                <a16:creationId xmlns:a16="http://schemas.microsoft.com/office/drawing/2014/main" id="{9CC18F20-0ED4-4F22-9C04-D7DF968B573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8094516" y="3369165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6" name="Copyright">
            <a:extLst>
              <a:ext uri="{FF2B5EF4-FFF2-40B4-BE49-F238E27FC236}">
                <a16:creationId xmlns:a16="http://schemas.microsoft.com/office/drawing/2014/main" id="{220A206B-2A5A-432F-B817-4CF5D5214EE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 rot="16200000">
            <a:off x="11020766" y="1138029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7" name="Copyright">
            <a:extLst>
              <a:ext uri="{FF2B5EF4-FFF2-40B4-BE49-F238E27FC236}">
                <a16:creationId xmlns:a16="http://schemas.microsoft.com/office/drawing/2014/main" id="{47A70906-00C8-46B4-A8C8-E1DEAC6A204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8094517" y="1138029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95593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9021764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379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A74B7-0138-4C1A-B192-C4EDDAF5B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299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6993849-C70A-43E3-B4BF-04ED2FFD3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63C50-11C7-4BFC-AE83-8C2AEB2CE3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557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F095D08-9A5A-4A59-BF93-27D1282F1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63220" y="1819291"/>
            <a:ext cx="162000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6BE0C6B-DD4C-454C-89F0-DABA457C6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688" y="2428568"/>
            <a:ext cx="1620325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855C4F6-4FB3-4AA9-B6B4-F8839C2BD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213989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C73C621-2D83-4499-A933-1475E5E0A3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12607" y="1811337"/>
            <a:ext cx="1620581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8AEEC8B-F04A-4BDA-B86F-0EB589D771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2607" y="2428568"/>
            <a:ext cx="1620581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3FF1F2B-D7B4-46D8-A112-C1D8006A5AB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58813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FC0C48-2F5A-49DE-A1F7-6D7E7ABC6DF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57688" y="4074293"/>
            <a:ext cx="1620325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D755234-5CCB-4162-993B-F41E4FD3E36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7688" y="4693197"/>
            <a:ext cx="1620325" cy="1474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07FBFC5-529A-439A-9CED-34DCBB7A4D7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13989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8E85E58-A2F9-4173-8405-C131D957BE6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12608" y="4074293"/>
            <a:ext cx="162058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4E48FD3-2DF4-490C-BC3A-79C5D5E459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12608" y="4691523"/>
            <a:ext cx="1620580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E2D67D-E75E-4FDA-B80E-DF09465F131D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BCF9-9BBC-4CB0-8AAB-EAF7233B286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C2BAEB83-C0F6-49C3-824E-9158159784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5441378" y="5117048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30" name="Copyright">
            <a:extLst>
              <a:ext uri="{FF2B5EF4-FFF2-40B4-BE49-F238E27FC236}">
                <a16:creationId xmlns:a16="http://schemas.microsoft.com/office/drawing/2014/main" id="{06BA3D43-5A99-42FF-9C1D-50DA5EA3C2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00043" y="5117048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36" name="Copyright">
            <a:extLst>
              <a:ext uri="{FF2B5EF4-FFF2-40B4-BE49-F238E27FC236}">
                <a16:creationId xmlns:a16="http://schemas.microsoft.com/office/drawing/2014/main" id="{14BBA61A-149B-4318-957B-7CBC6527162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5441379" y="2885912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37" name="Copyright">
            <a:extLst>
              <a:ext uri="{FF2B5EF4-FFF2-40B4-BE49-F238E27FC236}">
                <a16:creationId xmlns:a16="http://schemas.microsoft.com/office/drawing/2014/main" id="{7DF0C480-D791-4D19-B83C-E032A497413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-100042" y="2885912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648089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8E2ACE6-F563-4935-AADD-646F5A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24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BF97E46-53D1-4953-BBD5-61A9FE2870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47A1D-3A44-41D2-96DC-50329243F7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1338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9A8536C-53FD-45BF-AAD4-691D41EB77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09838" y="1811338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99D2E04-AF1A-477F-BE00-FD46AD230D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8" y="2148377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E4473462-6DBF-4CCC-A6AC-38FCC1A40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9838" y="2506170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F9B3FD-33FC-47B7-A55F-8837D290FD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3" y="4048913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6CCB00-C548-4856-97AA-A87A3B2102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9838" y="4046837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4D68A386-E7E7-4D7E-B30F-C6A501A45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9838" y="4383240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229370C-CF34-4897-A491-DD8356E5A2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9838" y="4746256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4C374F-5D8B-4E1F-9A0A-59AEA4989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5364" y="1811338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C25F170-ACD3-4EA7-A988-78BB6A8BE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14" y="1811338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5B3C7AC-3DD4-468D-B769-D7F95B1E3A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14" y="2148377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8BB41CC-EE94-463A-A774-E299849F3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3514" y="2506170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CE8B50-7BAD-4691-8EDC-DC0FCBBD36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5364" y="4048913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0FE3A-3350-471A-A650-93EB6EC4D5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3514" y="4046837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DA7D31-4A3E-426B-98C5-ADB0C1B21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3514" y="4383240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935079C-6EB7-4503-B5A5-1E4C1B6B7D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3514" y="4746256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FE0BB-1D09-4885-A8D3-0BAC93985B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F26512-AFB7-4B55-AF32-599B7CB704D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006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AD7492D-0E64-45CC-A859-E7CE52A2AF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5D83A1-C6F6-46CC-8958-ABC1919A2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10B892F0-8257-4FAD-85E3-B26408DF57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81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1C404D7-5842-4DB4-BABE-B609B13B2F6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881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DE5402FE-B3D6-470A-9461-A16AF7B6BD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5098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6" name="Text Placeholder 17">
            <a:extLst>
              <a:ext uri="{FF2B5EF4-FFF2-40B4-BE49-F238E27FC236}">
                <a16:creationId xmlns:a16="http://schemas.microsoft.com/office/drawing/2014/main" id="{05E1A72C-E82E-4E64-BAEC-CFF927BE746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5098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5098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0" name="Text Placeholder 17">
            <a:extLst>
              <a:ext uri="{FF2B5EF4-FFF2-40B4-BE49-F238E27FC236}">
                <a16:creationId xmlns:a16="http://schemas.microsoft.com/office/drawing/2014/main" id="{0322F05F-A846-4F1D-8608-F25BAF958C5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98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B6ECB26-DA92-4B85-8AC8-467B27BE16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5098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608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D21DAC54-032F-4409-9C91-4215B6225A6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608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2" name="Text Placeholder 17">
            <a:extLst>
              <a:ext uri="{FF2B5EF4-FFF2-40B4-BE49-F238E27FC236}">
                <a16:creationId xmlns:a16="http://schemas.microsoft.com/office/drawing/2014/main" id="{BD9BE25C-4B0F-4BFB-A979-101E2CF0775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608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3608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6" name="Text Placeholder 17">
            <a:extLst>
              <a:ext uri="{FF2B5EF4-FFF2-40B4-BE49-F238E27FC236}">
                <a16:creationId xmlns:a16="http://schemas.microsoft.com/office/drawing/2014/main" id="{538F1C9B-5191-46A7-9988-721C27A19C0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608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5" name="Text Placeholder 17">
            <a:extLst>
              <a:ext uri="{FF2B5EF4-FFF2-40B4-BE49-F238E27FC236}">
                <a16:creationId xmlns:a16="http://schemas.microsoft.com/office/drawing/2014/main" id="{2F155F4B-6C77-4B10-82CF-87AB808A21A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608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188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9" name="Text Placeholder 17">
            <a:extLst>
              <a:ext uri="{FF2B5EF4-FFF2-40B4-BE49-F238E27FC236}">
                <a16:creationId xmlns:a16="http://schemas.microsoft.com/office/drawing/2014/main" id="{E2A5260C-8898-438D-B353-AD58CE7F051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1188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8" name="Text Placeholder 17">
            <a:extLst>
              <a:ext uri="{FF2B5EF4-FFF2-40B4-BE49-F238E27FC236}">
                <a16:creationId xmlns:a16="http://schemas.microsoft.com/office/drawing/2014/main" id="{5A64AB6E-B6C5-437A-BC9D-1E3CA90B935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188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21188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2" name="Text Placeholder 17">
            <a:extLst>
              <a:ext uri="{FF2B5EF4-FFF2-40B4-BE49-F238E27FC236}">
                <a16:creationId xmlns:a16="http://schemas.microsoft.com/office/drawing/2014/main" id="{D4751E6E-E50B-47BB-B845-1A9F2628A2B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1188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1" name="Text Placeholder 17">
            <a:extLst>
              <a:ext uri="{FF2B5EF4-FFF2-40B4-BE49-F238E27FC236}">
                <a16:creationId xmlns:a16="http://schemas.microsoft.com/office/drawing/2014/main" id="{975635CB-AC22-40BF-A843-11EE49D4147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21188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597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15" name="Text Placeholder 17">
            <a:extLst>
              <a:ext uri="{FF2B5EF4-FFF2-40B4-BE49-F238E27FC236}">
                <a16:creationId xmlns:a16="http://schemas.microsoft.com/office/drawing/2014/main" id="{5B08EEF1-2090-4FAE-AC3E-FFAC897FCEA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597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4" name="Text Placeholder 17">
            <a:extLst>
              <a:ext uri="{FF2B5EF4-FFF2-40B4-BE49-F238E27FC236}">
                <a16:creationId xmlns:a16="http://schemas.microsoft.com/office/drawing/2014/main" id="{3C08BCDD-2691-4AF7-A41E-E91D54C11EA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597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6" name="Picture Placeholder 2">
            <a:extLst>
              <a:ext uri="{FF2B5EF4-FFF2-40B4-BE49-F238E27FC236}">
                <a16:creationId xmlns:a16="http://schemas.microsoft.com/office/drawing/2014/main" id="{9CB52F2D-7A68-4FFC-9178-804A881AE302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597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8" name="Text Placeholder 17">
            <a:extLst>
              <a:ext uri="{FF2B5EF4-FFF2-40B4-BE49-F238E27FC236}">
                <a16:creationId xmlns:a16="http://schemas.microsoft.com/office/drawing/2014/main" id="{5397A6B8-13D3-476E-955F-CC207462FDF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597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7" name="Text Placeholder 17">
            <a:extLst>
              <a:ext uri="{FF2B5EF4-FFF2-40B4-BE49-F238E27FC236}">
                <a16:creationId xmlns:a16="http://schemas.microsoft.com/office/drawing/2014/main" id="{1E422504-E303-4775-96E5-CDFBC2296AC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597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99107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21" name="Text Placeholder 17">
            <a:extLst>
              <a:ext uri="{FF2B5EF4-FFF2-40B4-BE49-F238E27FC236}">
                <a16:creationId xmlns:a16="http://schemas.microsoft.com/office/drawing/2014/main" id="{255BDC5E-237D-43C8-A260-67FBC77B082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107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0" name="Text Placeholder 17">
            <a:extLst>
              <a:ext uri="{FF2B5EF4-FFF2-40B4-BE49-F238E27FC236}">
                <a16:creationId xmlns:a16="http://schemas.microsoft.com/office/drawing/2014/main" id="{78D758A1-4B6F-4B0F-B561-8A5C8AE2A7C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107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2" name="Picture Placeholder 2">
            <a:extLst>
              <a:ext uri="{FF2B5EF4-FFF2-40B4-BE49-F238E27FC236}">
                <a16:creationId xmlns:a16="http://schemas.microsoft.com/office/drawing/2014/main" id="{82B0B00E-3F93-46FF-912B-59CB8675DE2A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9107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24" name="Text Placeholder 17">
            <a:extLst>
              <a:ext uri="{FF2B5EF4-FFF2-40B4-BE49-F238E27FC236}">
                <a16:creationId xmlns:a16="http://schemas.microsoft.com/office/drawing/2014/main" id="{7BAFC583-D5A0-4ABC-9964-5D972B3932B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9107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3" name="Text Placeholder 17">
            <a:extLst>
              <a:ext uri="{FF2B5EF4-FFF2-40B4-BE49-F238E27FC236}">
                <a16:creationId xmlns:a16="http://schemas.microsoft.com/office/drawing/2014/main" id="{35BE1316-440D-4B2F-90B1-C60EC44F780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9107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555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227797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09838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361699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5768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218322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8322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2164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62164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58812" y="381220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E5F37FC-1E52-4ADB-9749-D7275817B623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9906006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D22332-EF6C-44AE-82B5-52E7D5618C89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9906006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80193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798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5040000"/>
            <a:ext cx="53170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27242" y="5040000"/>
            <a:ext cx="530594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3" y="5544000"/>
            <a:ext cx="5317087" cy="61990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1270" y="5544000"/>
            <a:ext cx="5321917" cy="621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5483EB19-998C-4763-8E8E-E11ED37F0F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9883356" y="32074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50EF55B1-84B6-47C6-A9DD-73DF3C7CB8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4332636" y="32074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429280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34704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59214" y="1811338"/>
            <a:ext cx="3471986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62913" y="1811338"/>
            <a:ext cx="3470275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34686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59152" y="4176000"/>
            <a:ext cx="347198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62913" y="4176000"/>
            <a:ext cx="3468687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3468686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56101" y="4680000"/>
            <a:ext cx="347345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9738" y="4680000"/>
            <a:ext cx="347345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597ACA5-BAFF-4F69-A27C-CC42E930FC5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 rot="16200000">
            <a:off x="10438597" y="2960733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727AEC6E-0B13-4AE0-963F-9E317D70C9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6729012" y="2960733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3" name="Copyright">
            <a:extLst>
              <a:ext uri="{FF2B5EF4-FFF2-40B4-BE49-F238E27FC236}">
                <a16:creationId xmlns:a16="http://schemas.microsoft.com/office/drawing/2014/main" id="{0886C253-7D1A-44B3-BD61-DA9FCBA67F6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3013500" y="2960733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422023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6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2402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9600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2402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2520000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59600" y="4680000"/>
            <a:ext cx="252000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09227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8CE1F51-26D3-4AFF-AC64-50FE35F0F89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13188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BD421C5-4249-46AF-A7DF-D2B7BC2511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13188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5A65D52-EABA-4531-B02D-B641D9A8B7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10013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26" name="Copyright">
            <a:extLst>
              <a:ext uri="{FF2B5EF4-FFF2-40B4-BE49-F238E27FC236}">
                <a16:creationId xmlns:a16="http://schemas.microsoft.com/office/drawing/2014/main" id="{DAA6FF9A-F009-49E2-9244-B19010D14F3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 rot="16200000">
            <a:off x="10429452" y="2954637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D5DFF67-256E-4BA0-B43C-D5CBD4D62F6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9013188" y="1805242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9" name="Copyright">
            <a:extLst>
              <a:ext uri="{FF2B5EF4-FFF2-40B4-BE49-F238E27FC236}">
                <a16:creationId xmlns:a16="http://schemas.microsoft.com/office/drawing/2014/main" id="{4646808F-ADC5-496F-BB90-E0DFAD28C2F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 rot="16200000">
            <a:off x="10429452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30" name="Copyright">
            <a:extLst>
              <a:ext uri="{FF2B5EF4-FFF2-40B4-BE49-F238E27FC236}">
                <a16:creationId xmlns:a16="http://schemas.microsoft.com/office/drawing/2014/main" id="{B341DC74-1817-47AE-AD29-20A16E784251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16200000">
            <a:off x="7615979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31" name="Copyright">
            <a:extLst>
              <a:ext uri="{FF2B5EF4-FFF2-40B4-BE49-F238E27FC236}">
                <a16:creationId xmlns:a16="http://schemas.microsoft.com/office/drawing/2014/main" id="{489578E9-FF2D-4ED4-A34F-254B003511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 rot="16200000">
            <a:off x="4879043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32" name="Copyright">
            <a:extLst>
              <a:ext uri="{FF2B5EF4-FFF2-40B4-BE49-F238E27FC236}">
                <a16:creationId xmlns:a16="http://schemas.microsoft.com/office/drawing/2014/main" id="{F9BE0760-36BE-4E10-A52A-31801D40437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 rot="16200000">
            <a:off x="2065570" y="2948541"/>
            <a:ext cx="180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160236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4" y="2804400"/>
            <a:ext cx="3276000" cy="820800"/>
          </a:xfrm>
        </p:spPr>
        <p:txBody>
          <a:bodyPr/>
          <a:lstStyle>
            <a:lvl1pPr marL="0" indent="0"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03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50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EF2ED-36D2-4840-B9E1-0A9032B9864E}"/>
              </a:ext>
            </a:extLst>
          </p:cNvPr>
          <p:cNvGrpSpPr/>
          <p:nvPr userDrawn="1"/>
        </p:nvGrpSpPr>
        <p:grpSpPr>
          <a:xfrm>
            <a:off x="658813" y="2801257"/>
            <a:ext cx="7399484" cy="1872000"/>
            <a:chOff x="658813" y="2801257"/>
            <a:chExt cx="7399484" cy="339951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97DC46-E3B8-409B-8346-E2C364D672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D14BB3-9A04-4043-BE06-23577F9374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B6101D-722B-42FE-91FC-BE90AC17C2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8297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4" y="3747600"/>
            <a:ext cx="3275434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032" y="3747600"/>
            <a:ext cx="3276000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502" y="3747600"/>
            <a:ext cx="3276000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227C5-83F5-4CE5-A066-ABCED3EA89D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77054-906F-4483-A462-E297703E3B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128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4406-0F34-44BC-B91E-8F2322E95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7" y="3990406"/>
            <a:ext cx="4668956" cy="8208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30F4158-415A-49A9-A700-8F5CE11B87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437" y="3990406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E09FC0-0358-4B7E-A8CA-686AB04A1F3D}"/>
              </a:ext>
            </a:extLst>
          </p:cNvPr>
          <p:cNvCxnSpPr>
            <a:cxnSpLocks/>
          </p:cNvCxnSpPr>
          <p:nvPr userDrawn="1"/>
        </p:nvCxnSpPr>
        <p:spPr>
          <a:xfrm>
            <a:off x="658568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1518F-8E5B-4C6F-92AA-D8E3AFC4E680}"/>
              </a:ext>
            </a:extLst>
          </p:cNvPr>
          <p:cNvCxnSpPr>
            <a:cxnSpLocks/>
          </p:cNvCxnSpPr>
          <p:nvPr userDrawn="1"/>
        </p:nvCxnSpPr>
        <p:spPr>
          <a:xfrm>
            <a:off x="6211647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C6E029F-3EE9-49EC-B5C4-06772A6A8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37" y="4933606"/>
            <a:ext cx="4668149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CBCB53F-8EB6-4E3E-98D4-4576BB6BD6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437" y="4933606"/>
            <a:ext cx="4668133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437" y="1811338"/>
            <a:ext cx="4668956" cy="8208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437" y="1811338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9437" y="2754538"/>
            <a:ext cx="4668149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83437" y="2754538"/>
            <a:ext cx="4668133" cy="92565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20E0C-11C5-47FC-9A82-A7C92F87892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CE773-3306-49AE-B08B-63091F61AF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497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1811338"/>
            <a:ext cx="3276000" cy="774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600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7526" y="1811338"/>
            <a:ext cx="3263052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6" y="2754538"/>
            <a:ext cx="3276000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600" y="2754538"/>
            <a:ext cx="3276000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7526" y="2754538"/>
            <a:ext cx="3265662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2B8FF-F634-4508-A663-425A9766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26" y="3990406"/>
            <a:ext cx="3276000" cy="774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C0559-3BE7-440A-BC44-5730E8D25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2574" y="3990406"/>
            <a:ext cx="3288564" cy="7740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108E80-9937-48FC-A117-3E6D5E679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7526" y="3990406"/>
            <a:ext cx="3263053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Large display copy, value statement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423E80-DFFE-4DC4-9982-2C9AF4D20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26" y="4863600"/>
            <a:ext cx="3276000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039EE30-058E-4CEF-A75D-7AF01A0CF0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2574" y="4863600"/>
            <a:ext cx="3288564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33C54DA-34B2-43E2-BF0E-C88148233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7526" y="4863600"/>
            <a:ext cx="3263053" cy="4428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01F31-4B67-4C43-97D1-69733F269F3F}"/>
              </a:ext>
            </a:extLst>
          </p:cNvPr>
          <p:cNvGrpSpPr/>
          <p:nvPr userDrawn="1"/>
        </p:nvGrpSpPr>
        <p:grpSpPr>
          <a:xfrm>
            <a:off x="658813" y="1811338"/>
            <a:ext cx="7395251" cy="1872000"/>
            <a:chOff x="658813" y="2801257"/>
            <a:chExt cx="7395251" cy="33995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7A5DA-9B89-4FFF-8A1C-0E55F46D5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0A804C-F9B7-41F1-B618-D98E08E3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63F983-261D-427F-8E84-6D0E75C369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4064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94ED42-E0AD-4B74-AD36-83677FBDCE28}"/>
              </a:ext>
            </a:extLst>
          </p:cNvPr>
          <p:cNvGrpSpPr/>
          <p:nvPr userDrawn="1"/>
        </p:nvGrpSpPr>
        <p:grpSpPr>
          <a:xfrm>
            <a:off x="661420" y="3990406"/>
            <a:ext cx="7396877" cy="1872000"/>
            <a:chOff x="677863" y="2801257"/>
            <a:chExt cx="7396877" cy="339951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0AC258-8D3D-4ABE-824E-B12054F8C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786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8B133CE-CEFC-4CE0-B26F-B5294B97E6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71249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FE73E0-38A2-41B5-A2BE-B0396BED7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4740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88666-815B-4FFB-8AD7-A7F1EF86EB7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62258-F70B-432D-97B4-9C3E57507F4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02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 (uneq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269ECDF-EAA4-4EDA-BBA4-D6955429A9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8C5A6-3869-4A5C-B255-BB78E5C41A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11" y="1811339"/>
            <a:ext cx="3468687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C3589E9-7FC2-430B-A305-89B31844D41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57688" y="1811339"/>
            <a:ext cx="7175499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chart/table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	</a:t>
            </a:r>
          </a:p>
          <a:p>
            <a:pPr lvl="8"/>
            <a:r>
              <a:rPr lang="en-GB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4830482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800" y="1890000"/>
            <a:ext cx="3492000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8800" y="1890000"/>
            <a:ext cx="3492000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8800" y="4125600"/>
            <a:ext cx="3492000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800" y="2292031"/>
            <a:ext cx="34920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8800" y="2292031"/>
            <a:ext cx="34920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8800" y="4525200"/>
            <a:ext cx="34920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6F116D-AB1A-4A02-9AF7-1B2C6449DE3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1338"/>
            <a:ext cx="0" cy="435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A36CEC-F4BA-4EED-9C66-A18F5FB061D4}"/>
              </a:ext>
            </a:extLst>
          </p:cNvPr>
          <p:cNvCxnSpPr>
            <a:cxnSpLocks/>
          </p:cNvCxnSpPr>
          <p:nvPr userDrawn="1"/>
        </p:nvCxnSpPr>
        <p:spPr>
          <a:xfrm>
            <a:off x="2279650" y="3848514"/>
            <a:ext cx="7632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2B72-512C-4010-85BE-147BD0964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8800" y="4125600"/>
            <a:ext cx="3491957" cy="399600"/>
          </a:xfrm>
        </p:spPr>
        <p:txBody>
          <a:bodyPr lIns="0" tIns="0" rIns="0" bIns="72000" anchor="b"/>
          <a:lstStyle>
            <a:lvl1pPr marL="0" indent="0"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389F8A-A639-428F-9FFF-80A339785B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8263" y="4525200"/>
            <a:ext cx="3492500" cy="12888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24D79-E118-4261-B0FE-78FF659D45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946E7-114D-43EE-ABEB-A30D465A342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194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11C8CDD-36AD-4D9A-9ECB-DB3F236688F5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Click on the icon to add media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80FC4-2FA4-41CD-8E51-33935D575E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7C92-48FF-40D7-A1DB-806E7779A9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550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14EF7-3C01-41FF-99B8-A80CF85BC2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264D5E-B5F3-41C4-AC1D-AC0CEA36F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CBD6AC-E677-4A0A-89C6-9B9556EA42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73CDC-E785-4797-8E61-FE03967E72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239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C262F76-6DCD-4E66-8B34-63019F8A5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3477" y="0"/>
            <a:ext cx="597132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4EF402-C451-403B-AB49-B445BD4E183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F47FB-DD28-4903-92F9-019BE6B8B5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36D4DA48-61E1-4E18-8037-8A7AC9F90C6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9806710" y="4441111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11" name="Copyright">
            <a:extLst>
              <a:ext uri="{FF2B5EF4-FFF2-40B4-BE49-F238E27FC236}">
                <a16:creationId xmlns:a16="http://schemas.microsoft.com/office/drawing/2014/main" id="{A3ACC3AE-95D0-44AA-808F-F9FD3C99AB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3622149" y="4441111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710963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BE2879C-B203-4598-945D-0C57B7C72C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0300" y="3517900"/>
            <a:ext cx="5975502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0BD3FBB-A5B1-47F3-81B5-3FEE291E14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351790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A6B574-C0B0-467A-B86A-34F42619761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0300" y="0"/>
            <a:ext cx="5975502" cy="3341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FC094-50DD-4B8B-835E-B56D2CA53D7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E1EEE-1030-455F-B1D2-6784A5351A2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8BAB32CB-BB1C-45FF-86A5-B1398EE9A8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0544772" y="5179173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842EEB2C-2FA6-4E60-8BC0-3B0A200FE69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4360211" y="5179173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19" name="Copyright">
            <a:extLst>
              <a:ext uri="{FF2B5EF4-FFF2-40B4-BE49-F238E27FC236}">
                <a16:creationId xmlns:a16="http://schemas.microsoft.com/office/drawing/2014/main" id="{7392EE9F-7032-44FA-9700-6A84928DA7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10544773" y="17135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98F55F89-83E9-43FE-BEE5-0B42464546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4360212" y="17135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1530175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7A7A7A5-234F-4CDF-903D-0AA005049F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-1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77D09D-81A5-450E-B93E-B8A795013F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FCF52BA-1C21-426E-9D5A-17A91BF2EF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27500" y="0"/>
            <a:ext cx="3930952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151B424-C24A-4355-A29D-66B6937E62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64526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3069BA39-91D1-45E9-9627-ADB320DE08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8787" y="3529781"/>
            <a:ext cx="3930952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81A4D7-0DB1-41F3-8F9A-A623F55DE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53113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91821D-7263-4C0A-B312-401281B4F6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780B1-5FD7-4476-8539-542EA95C777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8A2E1D88-07B2-471E-90A1-74C7AD1E27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0544772" y="5179173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050EE8D4-F5B0-4390-AF5C-1EAA874A7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10544773" y="17135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19" name="Copyright">
            <a:extLst>
              <a:ext uri="{FF2B5EF4-FFF2-40B4-BE49-F238E27FC236}">
                <a16:creationId xmlns:a16="http://schemas.microsoft.com/office/drawing/2014/main" id="{8FAE7B5C-6B8D-4484-9545-E71653BA2F2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6421882" y="5179173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FF2B36E2-7D6D-48C3-A60D-214213665E5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6421883" y="17135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652D745A-E943-4EFF-8B4F-6FD8C17842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2296269" y="5179173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889B75A5-26AB-431B-A907-6EF11975EB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2296270" y="1713597"/>
            <a:ext cx="2880000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8752747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FAB32424-2569-4BE5-8F22-15750575562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657225"/>
            <a:ext cx="1620837" cy="149618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sz="1800" dirty="0"/>
              <a:t>Person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E9E825B-33E5-4AE6-A4A7-0083A3962E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430" y="1961715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CD2D82-70EC-4F1A-962A-5C917098C2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30" y="1609916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Firstname Lastname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93EDDD-671A-4BFF-975B-45B562B84FDE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FC7CB-7010-4FFC-B901-548335AE4D22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2A866-64A8-4244-A1CA-57C95BBD376F}"/>
              </a:ext>
            </a:extLst>
          </p:cNvPr>
          <p:cNvSpPr txBox="1"/>
          <p:nvPr userDrawn="1"/>
        </p:nvSpPr>
        <p:spPr>
          <a:xfrm>
            <a:off x="2511430" y="1222506"/>
            <a:ext cx="140970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r-Latn-R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endParaRPr lang="en-GB" sz="1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24">
            <a:extLst>
              <a:ext uri="{FF2B5EF4-FFF2-40B4-BE49-F238E27FC236}">
                <a16:creationId xmlns:a16="http://schemas.microsoft.com/office/drawing/2014/main" id="{F8DE183E-985D-962E-96CD-C90E3A96451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58812" y="2653618"/>
            <a:ext cx="1620837" cy="149618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sz="1800" dirty="0"/>
              <a:t>Person</a:t>
            </a:r>
            <a:endParaRPr lang="en-GB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5DD07D20-46F2-7A0E-0FB1-12762B8464E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11429" y="3958108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4B5E7F29-83B2-0ACB-B242-FCD2D7A4996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11429" y="3606309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Firstname Lastname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BE524-04E8-9423-D28F-5B52AEAF122D}"/>
              </a:ext>
            </a:extLst>
          </p:cNvPr>
          <p:cNvSpPr txBox="1"/>
          <p:nvPr userDrawn="1"/>
        </p:nvSpPr>
        <p:spPr>
          <a:xfrm>
            <a:off x="2511429" y="3218899"/>
            <a:ext cx="140970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r-Latn-R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endParaRPr lang="en-GB" sz="1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3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F3004D-07DD-4A07-84DE-710A16D04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5319713" cy="57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Thank you and questions </a:t>
            </a:r>
          </a:p>
        </p:txBody>
      </p:sp>
    </p:spTree>
    <p:extLst>
      <p:ext uri="{BB962C8B-B14F-4D97-AF65-F5344CB8AC3E}">
        <p14:creationId xmlns:p14="http://schemas.microsoft.com/office/powerpoint/2010/main" val="1309715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5847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0C0825-138B-4F0A-8FB0-C6A16239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4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24CF-B62D-43B3-ABC3-1EC2A3CB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CAF9701-EE58-43C3-8B35-4CE182DA94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346BCF9-C87A-4439-AC19-4B8688D7A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636" y="1811339"/>
            <a:ext cx="5322890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356D59A-1FC5-4F41-AE37-8948D8490708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210300" y="1811339"/>
            <a:ext cx="5322888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54160DD-C600-48D9-BAC2-EC17A0153F31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2DACF9D-B176-4395-B83A-A4F4B94814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602C899-8005-40F8-A9B0-E4F2A7E861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3742587" y="3929047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101D9F4-BB9A-4CE5-84BF-D5DBCF64087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9291598" y="3929047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1605464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2"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CF1649-656D-4D52-90FE-38B098A6D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29B69B38-E4DC-46EC-8251-C0FF4979DB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810" y="1556270"/>
            <a:ext cx="3458564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Styles pane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</a:t>
            </a:r>
            <a:b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up to 9 different level text or headings.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select </a:t>
            </a:r>
            <a:r>
              <a:rPr lang="en-GB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Increase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Decrease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</a:t>
            </a:r>
            <a:b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go up a level to change the style.</a:t>
            </a: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Reset slide</a:t>
            </a:r>
            <a:br>
              <a:rPr lang="en-GB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Reset</a:t>
            </a:r>
            <a:r>
              <a:rPr lang="en-GB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b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New Slide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Home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Change layout</a:t>
            </a:r>
            <a:br>
              <a:rPr lang="en-GB" altLang="da-DK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1000" b="0" kern="1200" dirty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Layout</a:t>
            </a:r>
            <a: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 </a:t>
            </a: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</a:t>
            </a:r>
            <a:b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1000" b="0" dirty="0">
                <a:solidFill>
                  <a:schemeClr val="accent1"/>
                </a:solidFill>
                <a:latin typeface="+mn-lt"/>
                <a:ea typeface="Arial" panose="020B0604020202020204" pitchFamily="34" charset="0"/>
              </a:rPr>
              <a:t>Animations</a:t>
            </a:r>
            <a:b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latin typeface="+mn-lt"/>
                <a:ea typeface="Arial" panose="020B0604020202020204" pitchFamily="34" charset="0"/>
              </a:rPr>
              <a:t>No animated slides included,  keep animation simple e.g., fade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Click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View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tab and set tick mark next to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Hint: Alt + F9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for quick view of guides</a:t>
            </a:r>
            <a:b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Mac: </a:t>
            </a:r>
            <a:r>
              <a:rPr lang="en-GB" sz="1000" b="0" i="0" dirty="0">
                <a:solidFill>
                  <a:srgbClr val="333333"/>
                </a:solidFill>
                <a:effectLst/>
                <a:latin typeface="+mn-lt"/>
              </a:rPr>
              <a:t>⌘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+ option + ctrl + G</a:t>
            </a: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br>
              <a:rPr lang="en-GB" altLang="da-DK" sz="1000" b="0" kern="1200" noProof="1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rPr>
            </a:br>
            <a:endParaRPr lang="en-GB" sz="10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F569F601-11CF-4F09-9ACA-29DB61293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9275" y="1556270"/>
            <a:ext cx="347345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/>
            </a:pP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On slides with picture placeholder click icon, </a:t>
            </a:r>
            <a:b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elect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Image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Tools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options on Templafy ribbon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and select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Insert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or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Paste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Then move the picture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within the placeholder to focus. </a:t>
            </a:r>
            <a:endParaRPr lang="en-GB" altLang="da-DK" sz="1200" b="0" i="0" u="none" cap="none" noProof="1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0" i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Crop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SHIFT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Hint: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Send to Back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the audience engaged with the simple rule of one concept per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Run the Accessibility Checker, found under the Review 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charts and diagrams use the secondary colour palette in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order shown in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Custom Colours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make provision for colour blindness</a:t>
            </a:r>
            <a:endParaRPr lang="en-GB" altLang="da-DK" sz="1000" b="0" kern="1200" noProof="1">
              <a:solidFill>
                <a:schemeClr val="tx1"/>
              </a:solidFill>
              <a:latin typeface="Arial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2682DB02-2CDA-471F-B752-2FCF9D5016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7481" y="1561190"/>
            <a:ext cx="347345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Header and Footer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Insert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Apply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to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All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Apply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Best practice: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000" b="0" kern="1200" noProof="1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0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</a:p>
          <a:p>
            <a:pPr eaLnBrk="1" hangingPunct="1">
              <a:spcAft>
                <a:spcPts val="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 and order of use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Where one or two colours adequately convey the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information, then the primary palette should be used</a:t>
            </a:r>
            <a:endParaRPr lang="en-GB" alt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B584EE-8C00-4508-B274-AFA10B3AB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742" y="4676636"/>
            <a:ext cx="475428" cy="176762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41BC802C-A869-4D85-92E3-B3EBC84B5E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5638" y="3988871"/>
            <a:ext cx="328881" cy="505501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F7E1D6D1-B653-444A-A572-F87B91C855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44742" y="3256159"/>
            <a:ext cx="538465" cy="172841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A91EB139-9D90-427B-9229-AFB288306F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14612" y="2732345"/>
            <a:ext cx="313788" cy="54390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9302297C-8714-4F04-80C4-D88FCB711B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54895" y="2350953"/>
            <a:ext cx="378293" cy="5433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3E34AB-E599-431C-B998-23EB2D8661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485" y="2558845"/>
            <a:ext cx="457143" cy="2571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2902734-3D03-4C28-A006-0BEC608D23B2}"/>
              </a:ext>
            </a:extLst>
          </p:cNvPr>
          <p:cNvGrpSpPr/>
          <p:nvPr userDrawn="1"/>
        </p:nvGrpSpPr>
        <p:grpSpPr>
          <a:xfrm>
            <a:off x="11353188" y="5065031"/>
            <a:ext cx="180000" cy="608519"/>
            <a:chOff x="11353188" y="5592256"/>
            <a:chExt cx="180000" cy="6085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B58C93-1F46-455C-8D5F-F2CD48D279E9}"/>
                </a:ext>
              </a:extLst>
            </p:cNvPr>
            <p:cNvSpPr txBox="1"/>
            <p:nvPr userDrawn="1"/>
          </p:nvSpPr>
          <p:spPr>
            <a:xfrm>
              <a:off x="11353188" y="5807237"/>
              <a:ext cx="180000" cy="18000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A2DB1B-A420-4B12-85ED-CF483E503527}"/>
                </a:ext>
              </a:extLst>
            </p:cNvPr>
            <p:cNvSpPr txBox="1"/>
            <p:nvPr userDrawn="1"/>
          </p:nvSpPr>
          <p:spPr>
            <a:xfrm>
              <a:off x="11353188" y="6020775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0F578B-638A-4F2E-801D-451C157902C7}"/>
                </a:ext>
              </a:extLst>
            </p:cNvPr>
            <p:cNvSpPr txBox="1"/>
            <p:nvPr userDrawn="1"/>
          </p:nvSpPr>
          <p:spPr>
            <a:xfrm>
              <a:off x="11353188" y="5592256"/>
              <a:ext cx="180000" cy="180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Title 2">
            <a:extLst>
              <a:ext uri="{FF2B5EF4-FFF2-40B4-BE49-F238E27FC236}">
                <a16:creationId xmlns:a16="http://schemas.microsoft.com/office/drawing/2014/main" id="{88AC562C-7CEE-4D41-9A95-F1606A2EB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0" y="504000"/>
            <a:ext cx="7172327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Tips and Tricks: user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091B5-7F19-4FC3-BFBD-9868B3E235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01231" y="1585888"/>
            <a:ext cx="873267" cy="1193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5A0E2-DFA0-4F60-BCDA-05EE8CD0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" b="14057"/>
          <a:stretch/>
        </p:blipFill>
        <p:spPr>
          <a:xfrm>
            <a:off x="7127918" y="1787380"/>
            <a:ext cx="700482" cy="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4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561176" y="1824042"/>
            <a:ext cx="11044248" cy="369332"/>
            <a:chOff x="1630533" y="2085631"/>
            <a:chExt cx="11044247" cy="369332"/>
          </a:xfrm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1630533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2037786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561176" y="2384090"/>
            <a:ext cx="11044248" cy="369332"/>
            <a:chOff x="1547504" y="2616963"/>
            <a:chExt cx="11044248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1547504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1954758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561176" y="2943456"/>
            <a:ext cx="11044248" cy="369332"/>
            <a:chOff x="2062894" y="3155687"/>
            <a:chExt cx="11044247" cy="369332"/>
          </a:xfrm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062894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2470147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561176" y="3502822"/>
            <a:ext cx="11044248" cy="369332"/>
            <a:chOff x="2062894" y="3694411"/>
            <a:chExt cx="11044248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062894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2470148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B412AA-C027-4FE7-B3CE-FC0157DDC117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75449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3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00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288418-885E-4C4C-9679-4E525D7DF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811337"/>
            <a:ext cx="10874375" cy="4354513"/>
          </a:xfrm>
        </p:spPr>
        <p:txBody>
          <a:bodyPr>
            <a:noAutofit/>
          </a:bodyPr>
          <a:lstStyle>
            <a:lvl1pPr marL="0" indent="0" eaLnBrk="1" hangingPunct="1">
              <a:lnSpc>
                <a:spcPts val="32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2pPr>
            <a:lvl3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/>
            </a:lvl3pPr>
            <a:lvl4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 b="0">
                <a:solidFill>
                  <a:schemeClr val="accent1"/>
                </a:solidFill>
                <a:latin typeface="+mn-lt"/>
              </a:defRPr>
            </a:lvl4pPr>
            <a:lvl5pPr>
              <a:lnSpc>
                <a:spcPts val="3200"/>
              </a:lnSpc>
              <a:spcAft>
                <a:spcPts val="1200"/>
              </a:spcAft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lnSpc>
                <a:spcPts val="3200"/>
              </a:lnSpc>
              <a:spcAft>
                <a:spcPts val="1200"/>
              </a:spcAft>
              <a:buNone/>
              <a:defRPr lang="en-GB" sz="28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dirty="0"/>
              <a:t>Agenda item (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2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select up to </a:t>
            </a:r>
            <a:b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9 different levels text or headings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Agenda item title</a:t>
            </a:r>
          </a:p>
          <a:p>
            <a:pPr lvl="2"/>
            <a:r>
              <a:rPr lang="en-GB" dirty="0"/>
              <a:t>Agenda item title</a:t>
            </a:r>
          </a:p>
          <a:p>
            <a:pPr lvl="3"/>
            <a:r>
              <a:rPr lang="en-GB" dirty="0"/>
              <a:t>Agenda item title</a:t>
            </a:r>
          </a:p>
          <a:p>
            <a:pPr lvl="4"/>
            <a:r>
              <a:rPr lang="en-GB" dirty="0"/>
              <a:t>Agenda item title</a:t>
            </a:r>
          </a:p>
          <a:p>
            <a:pPr lvl="5"/>
            <a:r>
              <a:rPr lang="en-GB" dirty="0"/>
              <a:t>Agenda item title</a:t>
            </a:r>
          </a:p>
          <a:p>
            <a:pPr lvl="6"/>
            <a:r>
              <a:rPr lang="en-GB" dirty="0"/>
              <a:t>Agenda item title</a:t>
            </a:r>
          </a:p>
        </p:txBody>
      </p:sp>
    </p:spTree>
    <p:extLst>
      <p:ext uri="{BB962C8B-B14F-4D97-AF65-F5344CB8AC3E}">
        <p14:creationId xmlns:p14="http://schemas.microsoft.com/office/powerpoint/2010/main" val="167747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26D2-19D7-4AB5-9542-4BA174D32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DE4E882-A5E4-41BB-965A-3D0AE5DB5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464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E0B63-90EE-4F28-BF73-5D84708C7D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492E6-8E1C-4F22-B24D-FA8A639C2D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176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3EB89C57-D4B3-4832-8C4A-C49A0DD98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9E5C3-FE22-4D7A-8484-F9024E0C37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FC868B-7E5D-443B-9ED2-FC88F7DD5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Firstname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19A9DBE-AE7B-42AE-9DD1-81353F9A1F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DDDD MMMM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728DCD-B717-4980-BBFD-CB5EAE0B2B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B8F3E6-0C4D-46FE-AAF5-B2E9E31AD9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80DFF50-DB1D-448C-A6A7-F7D4CA2CC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50" y="2411999"/>
            <a:ext cx="5136738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109BE2-2796-4569-B0E4-9C84074DF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6450" y="3132000"/>
            <a:ext cx="5136737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4C79B3-D5C2-4EBE-BC85-0B851E8755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6450" y="6026150"/>
            <a:ext cx="5136736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B10E1F8-3123-4144-8B55-7B21F0CCB2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6450" y="6268670"/>
            <a:ext cx="5136736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F5ECD375-0233-4248-828F-785FB172D7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-1977257" y="4416727"/>
            <a:ext cx="4356125" cy="120705"/>
          </a:xfrm>
        </p:spPr>
        <p:txBody>
          <a:bodyPr anchor="ctr"/>
          <a:lstStyle>
            <a:lvl1pPr marL="0" indent="0" algn="l">
              <a:buNone/>
              <a:defRPr sz="800">
                <a:latin typeface="+mn-lt"/>
              </a:defRPr>
            </a:lvl1pPr>
            <a:lvl2pPr marL="360000" indent="0">
              <a:buNone/>
              <a:defRPr sz="800">
                <a:latin typeface="+mn-lt"/>
              </a:defRPr>
            </a:lvl2pPr>
            <a:lvl3pPr>
              <a:buNone/>
              <a:defRPr sz="800">
                <a:latin typeface="+mn-lt"/>
              </a:defRPr>
            </a:lvl3pPr>
            <a:lvl4pPr>
              <a:buNone/>
              <a:defRPr sz="800">
                <a:latin typeface="+mn-lt"/>
              </a:defRPr>
            </a:lvl4pPr>
            <a:lvl5pPr>
              <a:buNone/>
              <a:defRPr sz="800">
                <a:latin typeface="+mn-lt"/>
              </a:defRPr>
            </a:lvl5pPr>
          </a:lstStyle>
          <a:p>
            <a:pPr lvl="0"/>
            <a:r>
              <a:rPr lang="en-US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082727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CF81F8-0FF8-428B-8FBC-B2925CACD956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91" r:id="rId2"/>
    <p:sldLayoutId id="2147483910" r:id="rId3"/>
    <p:sldLayoutId id="2147483840" r:id="rId4"/>
    <p:sldLayoutId id="2147483792" r:id="rId5"/>
    <p:sldLayoutId id="2147483908" r:id="rId6"/>
    <p:sldLayoutId id="2147483663" r:id="rId7"/>
    <p:sldLayoutId id="2147483699" r:id="rId8"/>
    <p:sldLayoutId id="2147483650" r:id="rId9"/>
    <p:sldLayoutId id="2147483751" r:id="rId10"/>
    <p:sldLayoutId id="2147483664" r:id="rId11"/>
    <p:sldLayoutId id="2147483691" r:id="rId12"/>
    <p:sldLayoutId id="2147483690" r:id="rId13"/>
    <p:sldLayoutId id="2147483923" r:id="rId14"/>
    <p:sldLayoutId id="2147483825" r:id="rId15"/>
    <p:sldLayoutId id="2147483928" r:id="rId16"/>
    <p:sldLayoutId id="2147483929" r:id="rId17"/>
    <p:sldLayoutId id="2147483890" r:id="rId18"/>
    <p:sldLayoutId id="2147483920" r:id="rId19"/>
    <p:sldLayoutId id="2147483926" r:id="rId20"/>
    <p:sldLayoutId id="2147483985" r:id="rId21"/>
    <p:sldLayoutId id="2147483930" r:id="rId22"/>
    <p:sldLayoutId id="2147483927" r:id="rId23"/>
    <p:sldLayoutId id="2147483986" r:id="rId24"/>
    <p:sldLayoutId id="2147483984" r:id="rId25"/>
    <p:sldLayoutId id="2147483827" r:id="rId26"/>
    <p:sldLayoutId id="2147483912" r:id="rId27"/>
    <p:sldLayoutId id="2147483913" r:id="rId28"/>
    <p:sldLayoutId id="2147483914" r:id="rId29"/>
    <p:sldLayoutId id="2147483838" r:id="rId30"/>
    <p:sldLayoutId id="2147483836" r:id="rId31"/>
    <p:sldLayoutId id="2147483837" r:id="rId32"/>
    <p:sldLayoutId id="2147483921" r:id="rId33"/>
    <p:sldLayoutId id="2147483917" r:id="rId34"/>
    <p:sldLayoutId id="2147483916" r:id="rId35"/>
    <p:sldLayoutId id="2147483925" r:id="rId36"/>
    <p:sldLayoutId id="2147483918" r:id="rId37"/>
    <p:sldLayoutId id="2147483924" r:id="rId38"/>
    <p:sldLayoutId id="2147483922" r:id="rId39"/>
    <p:sldLayoutId id="2147483919" r:id="rId40"/>
    <p:sldLayoutId id="2147483867" r:id="rId41"/>
    <p:sldLayoutId id="2147483868" r:id="rId42"/>
    <p:sldLayoutId id="2147483869" r:id="rId43"/>
    <p:sldLayoutId id="2147483870" r:id="rId44"/>
    <p:sldLayoutId id="2147483871" r:id="rId45"/>
    <p:sldLayoutId id="2147483882" r:id="rId46"/>
    <p:sldLayoutId id="2147483883" r:id="rId47"/>
    <p:sldLayoutId id="2147483911" r:id="rId48"/>
    <p:sldLayoutId id="2147483884" r:id="rId49"/>
    <p:sldLayoutId id="2147483885" r:id="rId50"/>
    <p:sldLayoutId id="2147483909" r:id="rId51"/>
    <p:sldLayoutId id="2147483931" r:id="rId52"/>
    <p:sldLayoutId id="2147483932" r:id="rId53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pos="1435" userDrawn="1">
          <p15:clr>
            <a:srgbClr val="F26B43"/>
          </p15:clr>
        </p15:guide>
        <p15:guide id="6" pos="1580" userDrawn="1">
          <p15:clr>
            <a:srgbClr val="F26B43"/>
          </p15:clr>
        </p15:guide>
        <p15:guide id="7" pos="2601" userDrawn="1">
          <p15:clr>
            <a:srgbClr val="F26B43"/>
          </p15:clr>
        </p15:guide>
        <p15:guide id="8" pos="2746" userDrawn="1">
          <p15:clr>
            <a:srgbClr val="F26B43"/>
          </p15:clr>
        </p15:guide>
        <p15:guide id="9" pos="3766" userDrawn="1">
          <p15:clr>
            <a:srgbClr val="F26B43"/>
          </p15:clr>
        </p15:guide>
        <p15:guide id="10" pos="3911" userDrawn="1">
          <p15:clr>
            <a:srgbClr val="F26B43"/>
          </p15:clr>
        </p15:guide>
        <p15:guide id="11" pos="4932" userDrawn="1">
          <p15:clr>
            <a:srgbClr val="F26B43"/>
          </p15:clr>
        </p15:guide>
        <p15:guide id="12" pos="5077" userDrawn="1">
          <p15:clr>
            <a:srgbClr val="F26B43"/>
          </p15:clr>
        </p15:guide>
        <p15:guide id="13" pos="6098" userDrawn="1">
          <p15:clr>
            <a:srgbClr val="F26B43"/>
          </p15:clr>
        </p15:guide>
        <p15:guide id="14" pos="6243" userDrawn="1">
          <p15:clr>
            <a:srgbClr val="F26B43"/>
          </p15:clr>
        </p15:guide>
        <p15:guide id="15" pos="7263" userDrawn="1">
          <p15:clr>
            <a:srgbClr val="F26B43"/>
          </p15:clr>
        </p15:guide>
        <p15:guide id="17" orient="horz" pos="1141" userDrawn="1">
          <p15:clr>
            <a:srgbClr val="F26B43"/>
          </p15:clr>
        </p15:guide>
        <p15:guide id="18" orient="horz" pos="2160" userDrawn="1">
          <p15:clr>
            <a:srgbClr val="F26B43"/>
          </p15:clr>
        </p15:guide>
        <p15:guide id="19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BF1C5-7763-46CF-A208-CA72561C0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797B1-B762-4D63-983D-2C87F33B0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95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5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21.xml"/><Relationship Id="rId1" Type="http://schemas.openxmlformats.org/officeDocument/2006/relationships/customXml" Target="../../customXml/item2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23.xml"/><Relationship Id="rId1" Type="http://schemas.openxmlformats.org/officeDocument/2006/relationships/customXml" Target="../../customXml/item2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25.xml"/><Relationship Id="rId1" Type="http://schemas.openxmlformats.org/officeDocument/2006/relationships/customXml" Target="../../customXml/item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customXml" Target="../../customXml/item27.xml"/><Relationship Id="rId1" Type="http://schemas.openxmlformats.org/officeDocument/2006/relationships/customXml" Target="../../customXml/item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29.xml"/><Relationship Id="rId1" Type="http://schemas.openxmlformats.org/officeDocument/2006/relationships/customXml" Target="../../customXml/item2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31.xml"/><Relationship Id="rId1" Type="http://schemas.openxmlformats.org/officeDocument/2006/relationships/customXml" Target="../../customXml/item3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jpg"/><Relationship Id="rId2" Type="http://schemas.openxmlformats.org/officeDocument/2006/relationships/customXml" Target="../../customXml/item33.xml"/><Relationship Id="rId1" Type="http://schemas.openxmlformats.org/officeDocument/2006/relationships/customXml" Target="../../customXml/item32.xml"/><Relationship Id="rId6" Type="http://schemas.openxmlformats.org/officeDocument/2006/relationships/image" Target="../media/image29.png"/><Relationship Id="rId11" Type="http://schemas.openxmlformats.org/officeDocument/2006/relationships/image" Target="../media/image36.jpe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jp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35.xml"/><Relationship Id="rId1" Type="http://schemas.openxmlformats.org/officeDocument/2006/relationships/customXml" Target="../../customXml/item3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37.xml"/><Relationship Id="rId1" Type="http://schemas.openxmlformats.org/officeDocument/2006/relationships/customXml" Target="../../customXml/item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39.xml"/><Relationship Id="rId1" Type="http://schemas.openxmlformats.org/officeDocument/2006/relationships/customXml" Target="../../customXml/item38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41.xml"/><Relationship Id="rId1" Type="http://schemas.openxmlformats.org/officeDocument/2006/relationships/customXml" Target="../../customXml/item40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43.xml"/><Relationship Id="rId1" Type="http://schemas.openxmlformats.org/officeDocument/2006/relationships/customXml" Target="../../customXml/item42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45.xml"/><Relationship Id="rId1" Type="http://schemas.openxmlformats.org/officeDocument/2006/relationships/customXml" Target="../../customXml/item4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49.xml"/><Relationship Id="rId1" Type="http://schemas.openxmlformats.org/officeDocument/2006/relationships/customXml" Target="../../customXml/item4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51.xml"/><Relationship Id="rId1" Type="http://schemas.openxmlformats.org/officeDocument/2006/relationships/customXml" Target="../../customXml/item50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http://maplords.rgf.bg.ac.rs/data/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svg"/><Relationship Id="rId2" Type="http://schemas.openxmlformats.org/officeDocument/2006/relationships/customXml" Target="../../customXml/item53.xml"/><Relationship Id="rId1" Type="http://schemas.openxmlformats.org/officeDocument/2006/relationships/customXml" Target="../../customXml/item5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jpe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f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4.jpg"/><Relationship Id="rId2" Type="http://schemas.openxmlformats.org/officeDocument/2006/relationships/customXml" Target="../../customXml/item55.xml"/><Relationship Id="rId1" Type="http://schemas.openxmlformats.org/officeDocument/2006/relationships/customXml" Target="../../customXml/item54.xml"/><Relationship Id="rId6" Type="http://schemas.openxmlformats.org/officeDocument/2006/relationships/image" Target="../media/image260.png"/><Relationship Id="rId5" Type="http://schemas.openxmlformats.org/officeDocument/2006/relationships/customXml" Target="../ink/ink1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57.xml"/><Relationship Id="rId1" Type="http://schemas.openxmlformats.org/officeDocument/2006/relationships/customXml" Target="../../customXml/item5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59.xml"/><Relationship Id="rId1" Type="http://schemas.openxmlformats.org/officeDocument/2006/relationships/customXml" Target="../../customXml/item5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61.xml"/><Relationship Id="rId1" Type="http://schemas.openxmlformats.org/officeDocument/2006/relationships/customXml" Target="../../customXml/item60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63.xml"/><Relationship Id="rId1" Type="http://schemas.openxmlformats.org/officeDocument/2006/relationships/customXml" Target="../../customXml/item6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65.xml"/><Relationship Id="rId1" Type="http://schemas.openxmlformats.org/officeDocument/2006/relationships/customXml" Target="../../customXml/item64.xml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67.xml"/><Relationship Id="rId1" Type="http://schemas.openxmlformats.org/officeDocument/2006/relationships/customXml" Target="../../customXml/item66.xml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69.xml"/><Relationship Id="rId1" Type="http://schemas.openxmlformats.org/officeDocument/2006/relationships/customXml" Target="../../customXml/item6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customXml" Target="../ink/ink4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1.png"/><Relationship Id="rId12" Type="http://schemas.openxmlformats.org/officeDocument/2006/relationships/customXml" Target="../ink/ink3.xml"/><Relationship Id="rId2" Type="http://schemas.openxmlformats.org/officeDocument/2006/relationships/customXml" Target="../../customXml/item71.xml"/><Relationship Id="rId1" Type="http://schemas.openxmlformats.org/officeDocument/2006/relationships/customXml" Target="../../customXml/item70.xml"/><Relationship Id="rId6" Type="http://schemas.openxmlformats.org/officeDocument/2006/relationships/image" Target="../media/image70.png"/><Relationship Id="rId11" Type="http://schemas.openxmlformats.org/officeDocument/2006/relationships/image" Target="../media/image460.png"/><Relationship Id="rId5" Type="http://schemas.openxmlformats.org/officeDocument/2006/relationships/image" Target="../media/image69.png"/><Relationship Id="rId10" Type="http://schemas.openxmlformats.org/officeDocument/2006/relationships/customXml" Target="../ink/ink2.xml"/><Relationship Id="rId4" Type="http://schemas.openxmlformats.org/officeDocument/2006/relationships/image" Target="../media/image60.png"/><Relationship Id="rId9" Type="http://schemas.openxmlformats.org/officeDocument/2006/relationships/image" Target="../media/image73.png"/><Relationship Id="rId14" Type="http://schemas.openxmlformats.org/officeDocument/2006/relationships/customXml" Target="../ink/ink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slideLayout" Target="../slideLayouts/slideLayout6.xml"/><Relationship Id="rId7" Type="http://schemas.openxmlformats.org/officeDocument/2006/relationships/customXml" Target="../ink/ink6.xml"/><Relationship Id="rId2" Type="http://schemas.openxmlformats.org/officeDocument/2006/relationships/customXml" Target="../../customXml/item73.xml"/><Relationship Id="rId1" Type="http://schemas.openxmlformats.org/officeDocument/2006/relationships/customXml" Target="../../customXml/item7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7.png"/><Relationship Id="rId2" Type="http://schemas.openxmlformats.org/officeDocument/2006/relationships/customXml" Target="../../customXml/item75.xml"/><Relationship Id="rId1" Type="http://schemas.openxmlformats.org/officeDocument/2006/relationships/customXml" Target="../../customXml/item7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1.png"/><Relationship Id="rId2" Type="http://schemas.openxmlformats.org/officeDocument/2006/relationships/customXml" Target="../../customXml/item77.xml"/><Relationship Id="rId1" Type="http://schemas.openxmlformats.org/officeDocument/2006/relationships/customXml" Target="../../customXml/item7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79.xml"/><Relationship Id="rId1" Type="http://schemas.openxmlformats.org/officeDocument/2006/relationships/customXml" Target="../../customXml/item7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81.xml"/><Relationship Id="rId1" Type="http://schemas.openxmlformats.org/officeDocument/2006/relationships/customXml" Target="../../customXml/item80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83.xml"/><Relationship Id="rId1" Type="http://schemas.openxmlformats.org/officeDocument/2006/relationships/customXml" Target="../../customXml/item8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85.xml"/><Relationship Id="rId1" Type="http://schemas.openxmlformats.org/officeDocument/2006/relationships/customXml" Target="../../customXml/item84.xml"/><Relationship Id="rId6" Type="http://schemas.openxmlformats.org/officeDocument/2006/relationships/image" Target="../media/image9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6.png"/><Relationship Id="rId2" Type="http://schemas.openxmlformats.org/officeDocument/2006/relationships/customXml" Target="../../customXml/item87.xml"/><Relationship Id="rId1" Type="http://schemas.openxmlformats.org/officeDocument/2006/relationships/customXml" Target="../../customXml/item8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89.xml"/><Relationship Id="rId1" Type="http://schemas.openxmlformats.org/officeDocument/2006/relationships/customXml" Target="../../customXml/item88.xml"/><Relationship Id="rId5" Type="http://schemas.openxmlformats.org/officeDocument/2006/relationships/image" Target="../media/image98.pn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91.xml"/><Relationship Id="rId1" Type="http://schemas.openxmlformats.org/officeDocument/2006/relationships/customXml" Target="../../customXml/item90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93.xml"/><Relationship Id="rId1" Type="http://schemas.openxmlformats.org/officeDocument/2006/relationships/customXml" Target="../../customXml/item9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1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D80360-5E8F-49E2-863D-43A3D7FC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Unapređivanje otpornosti i bezbednosti</a:t>
            </a:r>
            <a:r>
              <a:rPr lang="en-US" b="1" dirty="0"/>
              <a:t> </a:t>
            </a:r>
            <a:r>
              <a:rPr lang="sr-Latn-RS" b="1" dirty="0"/>
              <a:t>mreže lokalnih puteva u Republici Srbiji</a:t>
            </a:r>
            <a:r>
              <a:rPr lang="en-US" b="1" dirty="0"/>
              <a:t> </a:t>
            </a:r>
            <a:endParaRPr lang="en-GB" b="1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23B70E0-20E0-4FC7-AEAB-2E7A4D3BAC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b="1" dirty="0"/>
              <a:t>Projekat tehničke podrške</a:t>
            </a:r>
            <a:endParaRPr lang="en-GB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F92EAF-25B4-46B2-9A3C-085A834B13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22</a:t>
            </a:r>
            <a:r>
              <a:rPr lang="sr-Latn-RS" dirty="0"/>
              <a:t>.</a:t>
            </a:r>
            <a:r>
              <a:rPr lang="en-GB" dirty="0"/>
              <a:t> </a:t>
            </a:r>
            <a:r>
              <a:rPr lang="sr-Latn-RS" dirty="0"/>
              <a:t>mart</a:t>
            </a:r>
            <a:r>
              <a:rPr lang="en-GB" dirty="0"/>
              <a:t> 2023</a:t>
            </a:r>
            <a:r>
              <a:rPr lang="sr-Latn-RS" dirty="0"/>
              <a:t>.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895C8C-7CED-A32A-829D-126174558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011" y="5083186"/>
            <a:ext cx="2584928" cy="1676545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181312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Uvod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Osnovn</a:t>
            </a:r>
            <a:r>
              <a:rPr lang="sr-Latn-RS" dirty="0"/>
              <a:t>a</a:t>
            </a:r>
            <a:r>
              <a:rPr lang="en-GB" dirty="0"/>
              <a:t> </a:t>
            </a:r>
            <a:r>
              <a:rPr lang="sr-Latn-RS" dirty="0"/>
              <a:t>ideja</a:t>
            </a:r>
            <a:r>
              <a:rPr lang="en-GB" dirty="0"/>
              <a:t> </a:t>
            </a:r>
            <a:r>
              <a:rPr lang="en-GB" dirty="0" err="1"/>
              <a:t>Metodologije</a:t>
            </a:r>
            <a:r>
              <a:rPr lang="sr-Latn-RS" dirty="0"/>
              <a:t> i uloge u njoj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8750-E93E-4150-89F8-153DBBF7C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10874375" cy="435451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Preliminarni modeli </a:t>
            </a:r>
            <a:r>
              <a:rPr lang="sr-Latn-RS" dirty="0"/>
              <a:t>– jednostavni i automatizovani → Korisnik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Prikupljanjem određenih terenskih podataka (kroz MapLoRds</a:t>
            </a:r>
            <a:r>
              <a:rPr lang="sr-Latn-RS" sz="2400" baseline="30000" dirty="0">
                <a:solidFill>
                  <a:schemeClr val="tx2"/>
                </a:solidFill>
              </a:rPr>
              <a:t>© </a:t>
            </a:r>
            <a:r>
              <a:rPr lang="sr-Latn-RS" sz="2400" dirty="0">
                <a:solidFill>
                  <a:schemeClr val="tx2"/>
                </a:solidFill>
              </a:rPr>
              <a:t>aplikaciju)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Primenom automatskih algoritama (sistema bodovanja i klasifikovanja) kroz 	MapLoRds</a:t>
            </a:r>
            <a:r>
              <a:rPr lang="sr-Latn-RS" sz="2400" baseline="30000" dirty="0">
                <a:solidFill>
                  <a:schemeClr val="tx2"/>
                </a:solidFill>
              </a:rPr>
              <a:t>© </a:t>
            </a:r>
            <a:r>
              <a:rPr lang="sr-Latn-RS" sz="2400" dirty="0">
                <a:solidFill>
                  <a:schemeClr val="tx2"/>
                </a:solidFill>
              </a:rPr>
              <a:t>aplikaciju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Pozadinski modeli</a:t>
            </a:r>
            <a:r>
              <a:rPr lang="en-GB" b="1" dirty="0"/>
              <a:t> </a:t>
            </a:r>
            <a:r>
              <a:rPr lang="sr-Latn-RS" dirty="0"/>
              <a:t>– kompleksni i predefinisani → Stručnjak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</a:t>
            </a:r>
            <a:r>
              <a:rPr lang="sr-Latn-RS" sz="2400" dirty="0">
                <a:solidFill>
                  <a:schemeClr val="tx2"/>
                </a:solidFill>
              </a:rPr>
              <a:t>Prikupljanjem potrebnih prostornih podataka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Primenom odgovarajućih GIS tehnika opisanih u Metodologiji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Njihova kombinacija </a:t>
            </a:r>
            <a:r>
              <a:rPr lang="sr-Latn-RS" dirty="0"/>
              <a:t>→ Donosilac odluka</a:t>
            </a:r>
            <a:endParaRPr lang="en-GB" b="1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65512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Uvod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Korisnici </a:t>
            </a:r>
            <a:r>
              <a:rPr lang="en-GB" dirty="0" err="1"/>
              <a:t>Metodologije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8750-E93E-4150-89F8-153DBBF7C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6007737" cy="4354513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rgbClr val="005AAA"/>
                </a:solidFill>
              </a:rPr>
              <a:t>Korisnici </a:t>
            </a:r>
            <a:r>
              <a:rPr lang="sr-Latn-RS" dirty="0">
                <a:solidFill>
                  <a:srgbClr val="005AAA"/>
                </a:solidFill>
              </a:rPr>
              <a:t>obučeni za rad (uposlenici lokalne samouprave u odgovarajućem Sektoru)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r-Latn-RS" dirty="0"/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rgbClr val="FFC000"/>
                </a:solidFill>
              </a:rPr>
              <a:t>Stručnjaci</a:t>
            </a:r>
            <a:r>
              <a:rPr lang="sr-Latn-RS" dirty="0">
                <a:solidFill>
                  <a:srgbClr val="FFC000"/>
                </a:solidFill>
              </a:rPr>
              <a:t> (spoljašnji saradnici, angažovani na poslu prostorne analize prema uputstvima Metodologije)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r-Latn-RS" dirty="0"/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rgbClr val="C00000"/>
                </a:solidFill>
              </a:rPr>
              <a:t>Donosioci odluka </a:t>
            </a:r>
            <a:r>
              <a:rPr lang="sr-Latn-RS" dirty="0">
                <a:solidFill>
                  <a:srgbClr val="C00000"/>
                </a:solidFill>
              </a:rPr>
              <a:t>(rukovodioci lokalne samouprave u odgovarajućem Sektoru)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EBE60CE-B88B-543B-FE6C-098BCD203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82" y="1846262"/>
            <a:ext cx="5406379" cy="4828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26FD47-8AED-4383-81A5-66542851071E}"/>
              </a:ext>
            </a:extLst>
          </p:cNvPr>
          <p:cNvSpPr/>
          <p:nvPr/>
        </p:nvSpPr>
        <p:spPr>
          <a:xfrm>
            <a:off x="6661782" y="1846262"/>
            <a:ext cx="2746378" cy="3304858"/>
          </a:xfrm>
          <a:prstGeom prst="rect">
            <a:avLst/>
          </a:prstGeom>
          <a:noFill/>
          <a:ln w="76200"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DC9038-AFE8-E6D1-F5AC-23B75AD6354E}"/>
              </a:ext>
            </a:extLst>
          </p:cNvPr>
          <p:cNvSpPr/>
          <p:nvPr/>
        </p:nvSpPr>
        <p:spPr>
          <a:xfrm>
            <a:off x="9408160" y="1846262"/>
            <a:ext cx="2660001" cy="330485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44B882-47CE-8AAE-4DA1-2A92894D0E8E}"/>
              </a:ext>
            </a:extLst>
          </p:cNvPr>
          <p:cNvSpPr/>
          <p:nvPr/>
        </p:nvSpPr>
        <p:spPr>
          <a:xfrm>
            <a:off x="6661781" y="5151120"/>
            <a:ext cx="5406379" cy="1524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6517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Uvod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Šema </a:t>
            </a:r>
            <a:r>
              <a:rPr lang="en-GB" dirty="0" err="1"/>
              <a:t>Metodologije</a:t>
            </a:r>
            <a:endParaRPr lang="en-GB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5592BA6-FC7C-8FF5-94B8-1E0EEA7A0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73" y="1677761"/>
            <a:ext cx="9209314" cy="51802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A611B5-053D-4DCC-61CF-33B06E467F5E}"/>
              </a:ext>
            </a:extLst>
          </p:cNvPr>
          <p:cNvSpPr/>
          <p:nvPr/>
        </p:nvSpPr>
        <p:spPr>
          <a:xfrm>
            <a:off x="1518644" y="1698080"/>
            <a:ext cx="3083835" cy="5098960"/>
          </a:xfrm>
          <a:prstGeom prst="rect">
            <a:avLst/>
          </a:prstGeom>
          <a:noFill/>
          <a:ln w="76200">
            <a:solidFill>
              <a:srgbClr val="005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0A3628-724C-401B-B917-16A6ADAF7CFC}"/>
              </a:ext>
            </a:extLst>
          </p:cNvPr>
          <p:cNvSpPr/>
          <p:nvPr/>
        </p:nvSpPr>
        <p:spPr>
          <a:xfrm>
            <a:off x="4639939" y="1698080"/>
            <a:ext cx="6023257" cy="403216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784D4A-E735-C38E-F24F-BD56EAC33705}"/>
              </a:ext>
            </a:extLst>
          </p:cNvPr>
          <p:cNvSpPr/>
          <p:nvPr/>
        </p:nvSpPr>
        <p:spPr>
          <a:xfrm>
            <a:off x="4639939" y="5730240"/>
            <a:ext cx="6023257" cy="10668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4665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Preliminarni modeli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Od podatka do odluke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8750-E93E-4150-89F8-153DBBF7C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11534778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Prikupljanje podataka o hazardima na lokalnoj putnoj mreži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Klizišta (lokacija, dimenzije, učestalost, uzrok, status)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Odroni (lokacija, dimenzije, učestalost, uzrok, status)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Bujice (lokacija, dimenzije, učestalost, uzrok, status)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Poplave (lokacija, dimenzije, učestalost, uzrok, status)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Prikupljanje podataka o prekidima u saobraćaju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Posledice (</a:t>
            </a:r>
            <a:r>
              <a:rPr lang="sr-Latn-RS" sz="2400" dirty="0">
                <a:solidFill>
                  <a:schemeClr val="tx2"/>
                </a:solidFill>
              </a:rPr>
              <a:t>funkcija, prekid saobraćaja, linije javnog prevoza, preusmeravanje)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Prikupljanje podataka o posledicama po infrastrukturu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sr-Latn-RS" dirty="0">
                <a:solidFill>
                  <a:srgbClr val="E61E28"/>
                </a:solidFill>
              </a:rPr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Putna infrastruktura (saobraćajnica, trup puta, prateće konstrukcije)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sr-Latn-RS" sz="2400" dirty="0">
                <a:solidFill>
                  <a:schemeClr val="tx2"/>
                </a:solidFill>
              </a:rPr>
              <a:t>	- Prateći objekti (mostovi, potporne konstrukcije, drenaže)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sr-Latn-RS" sz="2400" dirty="0">
                <a:solidFill>
                  <a:schemeClr val="tx2"/>
                </a:solidFill>
              </a:rPr>
              <a:t>	- Ostalo (ostala linijska servisna infrastruktura)</a:t>
            </a:r>
          </a:p>
          <a:p>
            <a:pPr>
              <a:lnSpc>
                <a:spcPct val="100000"/>
              </a:lnSpc>
            </a:pPr>
            <a:endParaRPr lang="sr-Latn-RS" sz="28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r-Latn-R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22620002-FD85-C865-A793-E8D341D0EBC9}"/>
              </a:ext>
            </a:extLst>
          </p:cNvPr>
          <p:cNvSpPr/>
          <p:nvPr/>
        </p:nvSpPr>
        <p:spPr>
          <a:xfrm>
            <a:off x="11186160" y="2035651"/>
            <a:ext cx="243840" cy="2194560"/>
          </a:xfrm>
          <a:prstGeom prst="rightBrace">
            <a:avLst>
              <a:gd name="adj1" fmla="val 52777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324A8-1ADD-A53B-0CE5-8FD3A8C68BB5}"/>
              </a:ext>
            </a:extLst>
          </p:cNvPr>
          <p:cNvSpPr txBox="1"/>
          <p:nvPr/>
        </p:nvSpPr>
        <p:spPr>
          <a:xfrm>
            <a:off x="11534778" y="1898491"/>
            <a:ext cx="369332" cy="2468880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lang="sr-Latn-RS" sz="2400" dirty="0"/>
              <a:t>Izloženost hazardu</a:t>
            </a:r>
            <a:endParaRPr lang="en-GB" sz="2400" dirty="0" err="1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10EB1FE5-A3B5-D942-C107-4B8C3D039716}"/>
              </a:ext>
            </a:extLst>
          </p:cNvPr>
          <p:cNvSpPr/>
          <p:nvPr/>
        </p:nvSpPr>
        <p:spPr>
          <a:xfrm>
            <a:off x="11186160" y="4291171"/>
            <a:ext cx="243840" cy="2194560"/>
          </a:xfrm>
          <a:prstGeom prst="rightBrace">
            <a:avLst>
              <a:gd name="adj1" fmla="val 52777"/>
              <a:gd name="adj2" fmla="val 50000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7F720-3ED7-1EC1-2DD6-5DE1AF25AE3F}"/>
              </a:ext>
            </a:extLst>
          </p:cNvPr>
          <p:cNvSpPr txBox="1"/>
          <p:nvPr/>
        </p:nvSpPr>
        <p:spPr>
          <a:xfrm>
            <a:off x="11534778" y="4154011"/>
            <a:ext cx="369332" cy="2468880"/>
          </a:xfrm>
          <a:prstGeom prst="rect">
            <a:avLst/>
          </a:prstGeom>
          <a:noFill/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lang="sr-Latn-RS" sz="2400" dirty="0"/>
              <a:t>Povredljivost</a:t>
            </a:r>
            <a:endParaRPr lang="en-GB" sz="2400" dirty="0" err="1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3955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Preliminarni modeli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Od podatka do odluke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8750-E93E-4150-89F8-153DBBF7C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4197807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Bodovanje svakog prikupljenog podatka na svakoj tački po kategorijama: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Hazardi</a:t>
            </a:r>
          </a:p>
          <a:p>
            <a:pPr lvl="8">
              <a:lnSpc>
                <a:spcPct val="100000"/>
              </a:lnSpc>
              <a:spcAft>
                <a:spcPts val="100"/>
              </a:spcAft>
              <a:buNone/>
            </a:pPr>
            <a:r>
              <a:rPr lang="sr-Latn-RS" sz="2000" dirty="0">
                <a:solidFill>
                  <a:schemeClr val="tx2"/>
                </a:solidFill>
              </a:rPr>
              <a:t>		- Klizišta</a:t>
            </a:r>
          </a:p>
          <a:p>
            <a:pPr lvl="8">
              <a:lnSpc>
                <a:spcPct val="100000"/>
              </a:lnSpc>
              <a:spcAft>
                <a:spcPts val="100"/>
              </a:spcAft>
              <a:buNone/>
            </a:pPr>
            <a:r>
              <a:rPr lang="sr-Latn-RS" sz="2000" dirty="0">
                <a:solidFill>
                  <a:schemeClr val="tx2"/>
                </a:solidFill>
              </a:rPr>
              <a:t>		- Odroni</a:t>
            </a:r>
          </a:p>
          <a:p>
            <a:pPr lvl="8">
              <a:lnSpc>
                <a:spcPct val="100000"/>
              </a:lnSpc>
              <a:spcAft>
                <a:spcPts val="100"/>
              </a:spcAft>
              <a:buNone/>
            </a:pPr>
            <a:r>
              <a:rPr lang="sr-Latn-RS" sz="2000" dirty="0">
                <a:solidFill>
                  <a:schemeClr val="tx2"/>
                </a:solidFill>
              </a:rPr>
              <a:t>		- Bujice</a:t>
            </a:r>
          </a:p>
          <a:p>
            <a:pPr lvl="8">
              <a:lnSpc>
                <a:spcPct val="100000"/>
              </a:lnSpc>
              <a:spcAft>
                <a:spcPts val="100"/>
              </a:spcAft>
              <a:buNone/>
            </a:pPr>
            <a:r>
              <a:rPr lang="sr-Latn-RS" sz="2000" dirty="0">
                <a:solidFill>
                  <a:schemeClr val="tx2"/>
                </a:solidFill>
              </a:rPr>
              <a:t>		- Poplave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Saobraćaj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Infrastruktura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6DFE10-E0C1-C036-B7B5-600B98E77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443" y="739049"/>
            <a:ext cx="6750397" cy="35307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18CD6A-9AC0-458D-D995-1D738F4C2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442" y="1818039"/>
            <a:ext cx="6768000" cy="24482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68565D-C0A5-1313-39DB-EC2D7EB78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640" y="2403237"/>
            <a:ext cx="6723200" cy="2955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174749-51EE-343C-17B8-D683AAF6C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8641" y="2993835"/>
            <a:ext cx="6732000" cy="3195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3A00F9-853A-BD39-9B23-2B5F42AD7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144" y="3688772"/>
            <a:ext cx="6723199" cy="32006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37AB3F-86D4-4EDB-8F7B-16E9135D2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8639" y="4633478"/>
            <a:ext cx="6710032" cy="2224522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60658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Preliminarni modeli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Od podatka do odluke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8750-E93E-4150-89F8-153DBBF7C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4197807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Matrica prioritetnosti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Izloženost hazardu</a:t>
            </a:r>
            <a:endParaRPr lang="sr-Latn-RS" sz="2000" dirty="0">
              <a:solidFill>
                <a:schemeClr val="tx2"/>
              </a:solidFill>
            </a:endParaRP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Povredljivost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endParaRPr lang="sr-Latn-RS" sz="2400" b="1" dirty="0"/>
          </a:p>
          <a:p>
            <a:pPr marL="342900" lvl="8" indent="-3429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Klase prioritetnosti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Vrlo niska = </a:t>
            </a:r>
            <a:r>
              <a:rPr lang="sr-Latn-RS" sz="2400" b="1" dirty="0">
                <a:solidFill>
                  <a:srgbClr val="E61E28"/>
                </a:solidFill>
              </a:rPr>
              <a:t>1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Niska = </a:t>
            </a:r>
            <a:r>
              <a:rPr lang="sr-Latn-RS" sz="2400" b="1" dirty="0">
                <a:solidFill>
                  <a:srgbClr val="E61E28"/>
                </a:solidFill>
              </a:rPr>
              <a:t>2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Srednja = </a:t>
            </a:r>
            <a:r>
              <a:rPr lang="sr-Latn-RS" sz="2400" b="1" dirty="0">
                <a:solidFill>
                  <a:srgbClr val="E61E28"/>
                </a:solidFill>
              </a:rPr>
              <a:t>3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Visoka = </a:t>
            </a:r>
            <a:r>
              <a:rPr lang="sr-Latn-RS" sz="2400" b="1" dirty="0">
                <a:solidFill>
                  <a:srgbClr val="E61E28"/>
                </a:solidFill>
              </a:rPr>
              <a:t>4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Vrlo visoka = </a:t>
            </a:r>
            <a:r>
              <a:rPr lang="sr-Latn-RS" sz="2400" b="1" dirty="0">
                <a:solidFill>
                  <a:srgbClr val="E61E28"/>
                </a:solidFill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1F82C3-FC9D-0A79-A679-6C7C31F13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0" y="713105"/>
            <a:ext cx="7213600" cy="453712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EEA8C83-0024-C009-D4CB-53F2E02D331A}"/>
              </a:ext>
            </a:extLst>
          </p:cNvPr>
          <p:cNvSpPr/>
          <p:nvPr/>
        </p:nvSpPr>
        <p:spPr>
          <a:xfrm rot="16200000">
            <a:off x="8987769" y="2045995"/>
            <a:ext cx="1927910" cy="4480560"/>
          </a:xfrm>
          <a:prstGeom prst="rightArrow">
            <a:avLst>
              <a:gd name="adj1" fmla="val 50000"/>
              <a:gd name="adj2" fmla="val 54013"/>
            </a:avLst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3779FDB-30E0-897D-6045-70E25310DF6D}"/>
              </a:ext>
            </a:extLst>
          </p:cNvPr>
          <p:cNvSpPr/>
          <p:nvPr/>
        </p:nvSpPr>
        <p:spPr>
          <a:xfrm>
            <a:off x="5056778" y="1522540"/>
            <a:ext cx="2654661" cy="1799779"/>
          </a:xfrm>
          <a:prstGeom prst="rightArrow">
            <a:avLst>
              <a:gd name="adj1" fmla="val 50000"/>
              <a:gd name="adj2" fmla="val 82661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5CAB42-02DC-8D51-42E5-2385CB339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118" y="2501265"/>
            <a:ext cx="7192884" cy="4356735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3179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Preliminarni modeli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Od podatka do odluke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8750-E93E-4150-89F8-153DBBF7C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4890138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Preslikavanje na linkove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Prostorna agregacija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</a:t>
            </a:r>
            <a:r>
              <a:rPr lang="sr-Latn-RS" sz="2400" dirty="0">
                <a:solidFill>
                  <a:schemeClr val="tx2"/>
                </a:solidFill>
              </a:rPr>
              <a:t>Sabiranje bodova</a:t>
            </a:r>
            <a:endParaRPr lang="sr-Latn-RS" sz="2000" dirty="0">
              <a:solidFill>
                <a:schemeClr val="tx2"/>
              </a:solidFill>
            </a:endParaRP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Ponderisanje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endParaRPr lang="sr-Latn-RS" sz="2400" b="1" dirty="0"/>
          </a:p>
          <a:p>
            <a:pPr marL="342900" lvl="8" indent="-3429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Preslikavanje na pod-linkove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Prostorna agregacija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Maksimalizacija bodova</a:t>
            </a:r>
          </a:p>
        </p:txBody>
      </p:sp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B53FC008-B711-041B-F3EB-4ABDB0EDA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97" y="2336800"/>
            <a:ext cx="6548003" cy="1608345"/>
          </a:xfrm>
          <a:prstGeom prst="rect">
            <a:avLst/>
          </a:prstGeom>
        </p:spPr>
      </p:pic>
      <p:pic>
        <p:nvPicPr>
          <p:cNvPr id="9" name="Picture 8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732911A8-F4B4-EC6D-A736-C443B1C67C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97" y="4514690"/>
            <a:ext cx="6548400" cy="1630208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30895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Preliminarni modeli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Od podatka do odluke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8750-E93E-4150-89F8-153DBBF7C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7064378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Automatizacija kroz MapLoRds</a:t>
            </a:r>
            <a:r>
              <a:rPr lang="sr-Latn-RS" b="1" baseline="30000" dirty="0"/>
              <a:t>©</a:t>
            </a:r>
            <a:r>
              <a:rPr lang="sr-Latn-RS" b="1" dirty="0"/>
              <a:t> aplikaciju: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Tačka osmatranja – lociranje</a:t>
            </a:r>
            <a:endParaRPr lang="sr-Latn-RS" sz="2000" dirty="0">
              <a:solidFill>
                <a:schemeClr val="tx2"/>
              </a:solidFill>
            </a:endParaRP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Tačka osmatranja – popunjavanje podataka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Tačka osmatranja – bodovanje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Tačka osmatranja – klasifikovanje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Automatizacija kroz MapLoRds</a:t>
            </a:r>
            <a:r>
              <a:rPr lang="sr-Latn-RS" b="1" baseline="30000" dirty="0"/>
              <a:t>©</a:t>
            </a:r>
            <a:r>
              <a:rPr lang="sr-Latn-RS" b="1" dirty="0"/>
              <a:t>         web-aplikaciju: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Tačke osmatranja – preslikavanje na linkove</a:t>
            </a:r>
            <a:endParaRPr lang="sr-Latn-RS" sz="2000" dirty="0">
              <a:solidFill>
                <a:schemeClr val="tx2"/>
              </a:solidFill>
            </a:endParaRP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Tačke osmatranja – preslikavanje na pod-linkove</a:t>
            </a:r>
            <a:endParaRPr lang="sr-Latn-RS" sz="2000" dirty="0">
              <a:solidFill>
                <a:schemeClr val="tx2"/>
              </a:solidFill>
            </a:endParaRP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endParaRPr lang="sr-Latn-RS" sz="2400" dirty="0">
              <a:solidFill>
                <a:schemeClr val="tx2"/>
              </a:solidFill>
            </a:endParaRP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endParaRPr lang="sr-Latn-RS" sz="2400" dirty="0">
              <a:solidFill>
                <a:schemeClr val="tx2"/>
              </a:solidFill>
            </a:endParaRP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endParaRPr lang="sr-Latn-RS" sz="2400" b="1" dirty="0">
              <a:solidFill>
                <a:srgbClr val="E61E28"/>
              </a:solidFill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E1E0C81-F9C1-ED9D-9628-4F84BC143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9" y="1553021"/>
            <a:ext cx="4225981" cy="2899440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0571D13-B362-EE67-F66A-8574258D2AB1}"/>
              </a:ext>
            </a:extLst>
          </p:cNvPr>
          <p:cNvSpPr/>
          <p:nvPr/>
        </p:nvSpPr>
        <p:spPr>
          <a:xfrm>
            <a:off x="9830379" y="2840055"/>
            <a:ext cx="233680" cy="233680"/>
          </a:xfrm>
          <a:prstGeom prst="don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050" name="Picture 2" descr="Shape, polygon&#10;&#10;Description automatically generated">
            <a:extLst>
              <a:ext uri="{FF2B5EF4-FFF2-40B4-BE49-F238E27FC236}">
                <a16:creationId xmlns:a16="http://schemas.microsoft.com/office/drawing/2014/main" id="{5C7D4013-C074-9ADC-C938-08A7087DE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548" y="1846262"/>
            <a:ext cx="1218331" cy="232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954B0-4950-DBF4-432B-1CB328DEB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9993" y="1846262"/>
            <a:ext cx="1633895" cy="989651"/>
          </a:xfrm>
          <a:prstGeom prst="rect">
            <a:avLst/>
          </a:prstGeom>
        </p:spPr>
      </p:pic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14EB760A-D79D-F778-26A3-C920492A2E33}"/>
              </a:ext>
            </a:extLst>
          </p:cNvPr>
          <p:cNvSpPr/>
          <p:nvPr/>
        </p:nvSpPr>
        <p:spPr>
          <a:xfrm>
            <a:off x="9830379" y="2835913"/>
            <a:ext cx="233680" cy="233680"/>
          </a:xfrm>
          <a:prstGeom prst="donu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8169A3-8EEF-0600-884F-23E9620F80AB}"/>
              </a:ext>
            </a:extLst>
          </p:cNvPr>
          <p:cNvGrpSpPr/>
          <p:nvPr/>
        </p:nvGrpSpPr>
        <p:grpSpPr>
          <a:xfrm>
            <a:off x="8297588" y="4548771"/>
            <a:ext cx="3379961" cy="2270912"/>
            <a:chOff x="8297588" y="4548771"/>
            <a:chExt cx="3379961" cy="2270912"/>
          </a:xfrm>
        </p:grpSpPr>
        <p:pic>
          <p:nvPicPr>
            <p:cNvPr id="15" name="Picture 14" descr="A picture containing text, electronics, computer, display&#10;&#10;Description automatically generated">
              <a:extLst>
                <a:ext uri="{FF2B5EF4-FFF2-40B4-BE49-F238E27FC236}">
                  <a16:creationId xmlns:a16="http://schemas.microsoft.com/office/drawing/2014/main" id="{8512F9E8-7EFB-5C04-8527-C6C9218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7588" y="4548771"/>
              <a:ext cx="3379961" cy="2270912"/>
            </a:xfrm>
            <a:prstGeom prst="rect">
              <a:avLst/>
            </a:prstGeom>
          </p:spPr>
        </p:pic>
        <p:pic>
          <p:nvPicPr>
            <p:cNvPr id="18" name="Picture 17" descr="Map&#10;&#10;Description automatically generated">
              <a:extLst>
                <a:ext uri="{FF2B5EF4-FFF2-40B4-BE49-F238E27FC236}">
                  <a16:creationId xmlns:a16="http://schemas.microsoft.com/office/drawing/2014/main" id="{F9368AE7-36DE-8DFA-E136-48EAEC456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298"/>
            <a:stretch/>
          </p:blipFill>
          <p:spPr>
            <a:xfrm>
              <a:off x="8701562" y="4651755"/>
              <a:ext cx="2572012" cy="1708405"/>
            </a:xfrm>
            <a:prstGeom prst="rect">
              <a:avLst/>
            </a:prstGeom>
          </p:spPr>
        </p:pic>
      </p:grpSp>
      <p:pic>
        <p:nvPicPr>
          <p:cNvPr id="16" name="Picture 15" descr="A picture containing blur&#10;&#10;Description automatically generated">
            <a:extLst>
              <a:ext uri="{FF2B5EF4-FFF2-40B4-BE49-F238E27FC236}">
                <a16:creationId xmlns:a16="http://schemas.microsoft.com/office/drawing/2014/main" id="{45F2C446-5A43-9E8E-2C7A-B9DA5B64F3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333" y="5306438"/>
            <a:ext cx="1786430" cy="438789"/>
          </a:xfrm>
          <a:prstGeom prst="rect">
            <a:avLst/>
          </a:prstGeom>
        </p:spPr>
      </p:pic>
      <p:pic>
        <p:nvPicPr>
          <p:cNvPr id="20" name="Picture 19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9FC96381-C3D4-5E11-6459-045020386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792" y="5300706"/>
            <a:ext cx="1785600" cy="444521"/>
          </a:xfrm>
          <a:prstGeom prst="rect">
            <a:avLst/>
          </a:prstGeom>
        </p:spPr>
      </p:pic>
      <p:pic>
        <p:nvPicPr>
          <p:cNvPr id="2052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099AD-3BC1-515E-5D39-40E799D5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142" y="1854695"/>
            <a:ext cx="673431" cy="232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4688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Preliminarni modeli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Od podatka do odluke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8750-E93E-4150-89F8-153DBBF7C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4890138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Preliminarni modeli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Tačkasta mapa prioriteta 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  (po lokacijama opažanja)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</a:t>
            </a:r>
            <a:r>
              <a:rPr lang="sr-Latn-RS" sz="2400" dirty="0">
                <a:solidFill>
                  <a:schemeClr val="tx2"/>
                </a:solidFill>
              </a:rPr>
              <a:t>Mapa prioritetnih linkova</a:t>
            </a:r>
            <a:endParaRPr lang="sr-Latn-RS" sz="2000" dirty="0">
              <a:solidFill>
                <a:schemeClr val="tx2"/>
              </a:solidFill>
            </a:endParaRP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Mapa prioritetnih pod-linkova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endParaRPr lang="sr-Latn-RS" sz="2400" b="1" dirty="0"/>
          </a:p>
          <a:p>
            <a:pPr marL="342900" lvl="8" indent="-3429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Preliminarni izveštaji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Tabelarni podaci</a:t>
            </a:r>
          </a:p>
          <a:p>
            <a:pPr marL="342900" lvl="8" indent="-3429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lvl="8" indent="-3429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Odluka...</a:t>
            </a:r>
          </a:p>
        </p:txBody>
      </p:sp>
      <p:pic>
        <p:nvPicPr>
          <p:cNvPr id="7" name="Picture 6" descr="Website&#10;&#10;Description automatically generated">
            <a:extLst>
              <a:ext uri="{FF2B5EF4-FFF2-40B4-BE49-F238E27FC236}">
                <a16:creationId xmlns:a16="http://schemas.microsoft.com/office/drawing/2014/main" id="{A675BDDF-FA5C-796F-4F21-FDF741CA5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10" y="-20320"/>
            <a:ext cx="3745690" cy="357632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743930-6AB3-6194-B55F-46A1C2D0E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59" y="1737360"/>
            <a:ext cx="3863942" cy="5110480"/>
          </a:xfrm>
          <a:prstGeom prst="rect">
            <a:avLst/>
          </a:prstGeom>
        </p:spPr>
      </p:pic>
      <p:pic>
        <p:nvPicPr>
          <p:cNvPr id="12" name="Picture 11" descr="A picture containing text, computer, computer, desk&#10;&#10;Description automatically generated">
            <a:extLst>
              <a:ext uri="{FF2B5EF4-FFF2-40B4-BE49-F238E27FC236}">
                <a16:creationId xmlns:a16="http://schemas.microsoft.com/office/drawing/2014/main" id="{B1F046FD-B0BA-DAE4-F2AD-C5C6F0E10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680" y="5028424"/>
            <a:ext cx="2552118" cy="1714704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26098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Pozadinski modeli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Potpora sigurnijem odlučivanju</a:t>
            </a: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69E8CBD-6F18-3520-946E-B37C0F45C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11534778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Prikupljanje prostornih podataka za pozadinsko modelovanje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Klizišta (DTM, geologija, morfologija, upotreba zemljišta...)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Odroni (DTM, geologija, upotreba zemljišta...)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Bujice (DTM, morfologija, upotreba zemljišta...)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Poplave (DTM, morfologija, padavine...)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Modelovanje pojedinačnih hazarda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</a:t>
            </a:r>
            <a:r>
              <a:rPr lang="sr-Latn-RS" sz="2400" dirty="0">
                <a:solidFill>
                  <a:schemeClr val="tx2"/>
                </a:solidFill>
              </a:rPr>
              <a:t>Klizišta (više-kriterijumska analiza)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Odroni (više-kriterijumska u kombinaciji sa determinističkim modelom)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Bujice (više-kriterijumska u kombinaciji sa determinističkim modelom)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Poplave (deterministički model)</a:t>
            </a:r>
          </a:p>
          <a:p>
            <a:pPr>
              <a:lnSpc>
                <a:spcPct val="100000"/>
              </a:lnSpc>
            </a:pPr>
            <a:endParaRPr lang="sr-Latn-RS" sz="28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r-Latn-RS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289921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3CE3-ED69-42DA-8130-726BB195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Uvod</a:t>
            </a:r>
            <a:endParaRPr lang="en-GB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C8877-7F80-4FF2-9527-36A270CE9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33" y="1669796"/>
            <a:ext cx="10874375" cy="4354513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Prethodni projekat na državnoj mreži puteva – 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“Mainstreaming Climate Resilience in the Road Transport Management in Serbia”</a:t>
            </a:r>
            <a:endParaRPr lang="sr-Latn-RS" dirty="0">
              <a:solidFill>
                <a:srgbClr val="FF0000"/>
              </a:solidFill>
            </a:endParaRP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Dva test područja u dužini od oko 750km puteva </a:t>
            </a:r>
          </a:p>
          <a:p>
            <a:pPr>
              <a:lnSpc>
                <a:spcPct val="100000"/>
              </a:lnSpc>
            </a:pPr>
            <a:r>
              <a:rPr lang="sr-Latn-RS" dirty="0"/>
              <a:t>Ib, </a:t>
            </a:r>
            <a:r>
              <a:rPr lang="sr-Latn-RS" dirty="0" err="1"/>
              <a:t>IIa</a:t>
            </a:r>
            <a:r>
              <a:rPr lang="sr-Latn-RS" dirty="0"/>
              <a:t> i </a:t>
            </a:r>
            <a:r>
              <a:rPr lang="sr-Latn-RS" dirty="0" err="1"/>
              <a:t>IIb</a:t>
            </a:r>
            <a:r>
              <a:rPr lang="sr-Latn-RS" dirty="0"/>
              <a:t> kategorije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Procena rizika od hazarda na koje klimatski uslovi </a:t>
            </a:r>
          </a:p>
          <a:p>
            <a:pPr>
              <a:lnSpc>
                <a:spcPct val="100000"/>
              </a:lnSpc>
            </a:pPr>
            <a:r>
              <a:rPr lang="sr-Latn-RS" dirty="0"/>
              <a:t>imaju uticaja (poplave, klizišta, bujice)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Baza podataka i aplikacija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RAMS i JP Putevi Srbije 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Primena na lokalnoj putnoj mreži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r-Latn-RS" dirty="0"/>
          </a:p>
        </p:txBody>
      </p:sp>
      <p:pic>
        <p:nvPicPr>
          <p:cNvPr id="5" name="Picture 4" descr="A picture containing tree, outdoor, ground, orange&#10;&#10;Description automatically generated">
            <a:extLst>
              <a:ext uri="{FF2B5EF4-FFF2-40B4-BE49-F238E27FC236}">
                <a16:creationId xmlns:a16="http://schemas.microsoft.com/office/drawing/2014/main" id="{FCA77338-17E5-B90E-A862-0B232198BB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21" y="1553021"/>
            <a:ext cx="3854132" cy="513576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846680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Pozadinski modeli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Potpora sigurnijem odlučivanju</a:t>
            </a: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69E8CBD-6F18-3520-946E-B37C0F45C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11534778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Pojedini modeli hazarda su već dostupni za celu teritoriju Srbije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Klizišta (izvor: Geološki zavod Srbije)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Poplave (izvor: Evropska Komisija za poplave)</a:t>
            </a:r>
          </a:p>
          <a:p>
            <a:pPr>
              <a:lnSpc>
                <a:spcPct val="100000"/>
              </a:lnSpc>
            </a:pPr>
            <a:endParaRPr lang="sr-Latn-RS" sz="28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r-Latn-RS" dirty="0"/>
          </a:p>
        </p:txBody>
      </p:sp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433A6CF0-3D14-8F39-D091-73D965C33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14" y="2405460"/>
            <a:ext cx="2856264" cy="42849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7A1C64A-3B55-DB2B-8692-55D745A2D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682" y="3429000"/>
            <a:ext cx="6071235" cy="326136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6804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Pozadinski modeli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Potpora sigurnijem odlučivanju</a:t>
            </a: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69E8CBD-6F18-3520-946E-B37C0F45C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11534778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Modelovanje kritičnosti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dirty="0"/>
              <a:t>	</a:t>
            </a:r>
            <a:r>
              <a:rPr lang="sr-Latn-RS" sz="2400" dirty="0">
                <a:solidFill>
                  <a:srgbClr val="E61E28"/>
                </a:solidFill>
              </a:rPr>
              <a:t>- </a:t>
            </a:r>
            <a:r>
              <a:rPr lang="sr-Latn-RS" sz="2400" dirty="0">
                <a:solidFill>
                  <a:schemeClr val="tx2"/>
                </a:solidFill>
              </a:rPr>
              <a:t>Vrsta hazarda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Blizina škole</a:t>
            </a:r>
            <a:r>
              <a:rPr lang="en-GB" sz="2400" dirty="0">
                <a:solidFill>
                  <a:schemeClr val="tx2"/>
                </a:solidFill>
              </a:rPr>
              <a:t>/</a:t>
            </a:r>
            <a:r>
              <a:rPr lang="sr-Latn-RS" sz="2400" dirty="0">
                <a:solidFill>
                  <a:schemeClr val="tx2"/>
                </a:solidFill>
              </a:rPr>
              <a:t>vrtića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Blizina bolnice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Blizina religijskih objekata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Modelovanje povredljivosti</a:t>
            </a:r>
            <a:endParaRPr lang="sr-Latn-RS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</a:t>
            </a:r>
            <a:r>
              <a:rPr lang="sr-Latn-RS" sz="2400" dirty="0">
                <a:solidFill>
                  <a:schemeClr val="tx2"/>
                </a:solidFill>
              </a:rPr>
              <a:t>Dužina linka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Karakteristike puta</a:t>
            </a:r>
          </a:p>
          <a:p>
            <a:pPr marL="457200" lvl="8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Kontrolna mapa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chemeClr val="tx2"/>
                </a:solidFill>
              </a:rPr>
              <a:t>	- Klasifikacija po istom sistemu kao kod preliminarnih</a:t>
            </a:r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endParaRPr lang="sr-Latn-RS" b="1" dirty="0"/>
          </a:p>
          <a:p>
            <a:pPr lvl="8">
              <a:lnSpc>
                <a:spcPct val="100000"/>
              </a:lnSpc>
              <a:spcAft>
                <a:spcPts val="300"/>
              </a:spcAft>
              <a:buNone/>
            </a:pPr>
            <a:endParaRPr lang="sr-Latn-RS" sz="28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r-Latn-R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0EEA710-8CE4-9D34-EA39-E4BBFCE1EC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29634" r="12260" b="18536"/>
          <a:stretch/>
        </p:blipFill>
        <p:spPr bwMode="auto">
          <a:xfrm>
            <a:off x="5321300" y="2209258"/>
            <a:ext cx="2866319" cy="1638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41CC92A-D864-79D5-61F5-E371F0897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884" y="2209258"/>
            <a:ext cx="3397116" cy="4496448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4370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Kombinacija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Preliminarni + Pozadinski modeli</a:t>
            </a:r>
            <a:r>
              <a:rPr lang="en-US" dirty="0"/>
              <a:t> (</a:t>
            </a:r>
            <a:r>
              <a:rPr lang="en-US" dirty="0" err="1"/>
              <a:t>Kontrolna</a:t>
            </a:r>
            <a:r>
              <a:rPr lang="en-US" dirty="0"/>
              <a:t> </a:t>
            </a:r>
            <a:r>
              <a:rPr lang="en-US" dirty="0" err="1"/>
              <a:t>mapa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69E8CBD-6F18-3520-946E-B37C0F45C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6937378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Preslikavanje </a:t>
            </a:r>
            <a:r>
              <a:rPr lang="en-US" b="1" dirty="0" err="1"/>
              <a:t>vrednosti</a:t>
            </a:r>
            <a:r>
              <a:rPr lang="en-US" b="1" dirty="0"/>
              <a:t> </a:t>
            </a:r>
            <a:r>
              <a:rPr lang="en-US" b="1" dirty="0" err="1"/>
              <a:t>iz</a:t>
            </a:r>
            <a:r>
              <a:rPr lang="en-US" b="1" dirty="0"/>
              <a:t> </a:t>
            </a:r>
            <a:r>
              <a:rPr lang="en-US" b="1" dirty="0" err="1"/>
              <a:t>Preliminarnog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Pozadinskog</a:t>
            </a:r>
            <a:r>
              <a:rPr lang="en-US" b="1" dirty="0"/>
              <a:t> </a:t>
            </a:r>
            <a:r>
              <a:rPr lang="en-US" b="1" dirty="0" err="1"/>
              <a:t>modela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sr-Latn-RS" b="1" dirty="0"/>
              <a:t> </a:t>
            </a:r>
            <a:r>
              <a:rPr lang="sr-Latn-RS" b="1" dirty="0" err="1"/>
              <a:t>ist</a:t>
            </a:r>
            <a:r>
              <a:rPr lang="en-US" b="1" dirty="0" err="1"/>
              <a:t>im</a:t>
            </a:r>
            <a:r>
              <a:rPr lang="sr-Latn-RS" b="1" dirty="0"/>
              <a:t> sistem</a:t>
            </a:r>
            <a:r>
              <a:rPr lang="en-US" b="1" dirty="0"/>
              <a:t>om</a:t>
            </a:r>
            <a:r>
              <a:rPr lang="sr-Latn-RS" b="1" dirty="0"/>
              <a:t> bodovanja</a:t>
            </a:r>
            <a:r>
              <a:rPr lang="en-US" b="1" dirty="0"/>
              <a:t> (</a:t>
            </a:r>
            <a:r>
              <a:rPr lang="en-US" b="1" dirty="0" err="1"/>
              <a:t>klasifikacije</a:t>
            </a:r>
            <a:r>
              <a:rPr lang="en-US" b="1" dirty="0"/>
              <a:t>) </a:t>
            </a:r>
            <a:r>
              <a:rPr lang="en-US" b="1" dirty="0" err="1"/>
              <a:t>prioritetosti</a:t>
            </a:r>
            <a:r>
              <a:rPr lang="sr-Latn-RS" b="1" dirty="0"/>
              <a:t> po:</a:t>
            </a:r>
          </a:p>
          <a:p>
            <a:pPr lvl="2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Linku (za dalje odlučivanje i planiranje)</a:t>
            </a:r>
          </a:p>
          <a:p>
            <a:pPr lvl="2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>
                <a:solidFill>
                  <a:srgbClr val="E61E28"/>
                </a:solidFill>
              </a:rPr>
              <a:t>	- Pod-linku (za preciznije lociranje prioriteta)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Tabelarni izveštaj po linku: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sr-Latn-RS" sz="2400" dirty="0">
                <a:solidFill>
                  <a:srgbClr val="E61E28"/>
                </a:solidFill>
              </a:rPr>
              <a:t>	- Lociranje prioriteta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sr-Latn-RS" sz="2400" dirty="0">
                <a:solidFill>
                  <a:srgbClr val="E61E28"/>
                </a:solidFill>
              </a:rPr>
              <a:t>	- Planiranje menadžmenta prioriteta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sr-Latn-RS" sz="2800" dirty="0">
              <a:solidFill>
                <a:srgbClr val="E61E28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sr-Latn-RS" b="1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sr-Latn-R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ECEF14B-32A1-29A7-C020-8641788CF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46" y="0"/>
            <a:ext cx="4079507" cy="68580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52565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sr-Latn-RS" dirty="0"/>
              <a:t>Primena u investicionom planiranju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Od kratkoročnog ka dugoročnom</a:t>
            </a:r>
            <a:endParaRPr lang="en-GB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69E8CBD-6F18-3520-946E-B37C0F45C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222" y="1846262"/>
            <a:ext cx="11534778" cy="5011738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Preliminarna</a:t>
            </a:r>
            <a:r>
              <a:rPr lang="en-US" b="1" dirty="0"/>
              <a:t> </a:t>
            </a:r>
            <a:r>
              <a:rPr lang="en-US" b="1" dirty="0" err="1"/>
              <a:t>lista</a:t>
            </a:r>
            <a:r>
              <a:rPr lang="en-US" b="1" dirty="0"/>
              <a:t> </a:t>
            </a:r>
            <a:r>
              <a:rPr lang="en-US" b="1" dirty="0" err="1"/>
              <a:t>priotieta</a:t>
            </a:r>
            <a:r>
              <a:rPr lang="en-US" b="1" dirty="0"/>
              <a:t> </a:t>
            </a:r>
            <a:r>
              <a:rPr lang="en-US" b="1" dirty="0" err="1"/>
              <a:t>prema</a:t>
            </a:r>
            <a:r>
              <a:rPr lang="en-US" b="1" dirty="0"/>
              <a:t> </a:t>
            </a:r>
            <a:r>
              <a:rPr lang="en-US" b="1" dirty="0" err="1"/>
              <a:t>investicionim</a:t>
            </a:r>
            <a:r>
              <a:rPr lang="en-US" b="1" dirty="0"/>
              <a:t> </a:t>
            </a:r>
            <a:r>
              <a:rPr lang="en-US" b="1" dirty="0" err="1"/>
              <a:t>kategorijama</a:t>
            </a:r>
            <a:endParaRPr lang="en-US" b="1" dirty="0"/>
          </a:p>
          <a:p>
            <a:pPr lvl="3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/>
              <a:t>            - </a:t>
            </a:r>
            <a:r>
              <a:rPr lang="en-US" sz="2400" dirty="0" err="1"/>
              <a:t>Investicione</a:t>
            </a:r>
            <a:r>
              <a:rPr lang="en-US" sz="2400" dirty="0"/>
              <a:t> mere </a:t>
            </a:r>
            <a:r>
              <a:rPr lang="en-US" sz="2400" dirty="0" err="1"/>
              <a:t>prema</a:t>
            </a:r>
            <a:r>
              <a:rPr lang="en-US" sz="2400" dirty="0"/>
              <a:t> </a:t>
            </a:r>
            <a:r>
              <a:rPr lang="en-US" sz="2400" dirty="0" err="1"/>
              <a:t>procenjenom</a:t>
            </a:r>
            <a:r>
              <a:rPr lang="en-US" sz="2400" dirty="0"/>
              <a:t> bud</a:t>
            </a:r>
            <a:r>
              <a:rPr lang="sr-Latn-RS" sz="2400" dirty="0"/>
              <a:t>žetu (mali, srednji, visoki)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Plan budžeta lokalne samouprave</a:t>
            </a:r>
            <a:endParaRPr lang="en-US" b="1" dirty="0"/>
          </a:p>
          <a:p>
            <a:pPr lvl="3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/>
              <a:t>            - Budžet za održavanje lokalne mreže (kratkoročni, </a:t>
            </a:r>
            <a:r>
              <a:rPr lang="sr-Latn-RS" sz="2400" dirty="0" err="1"/>
              <a:t>srednjeročni</a:t>
            </a:r>
            <a:r>
              <a:rPr lang="sr-Latn-RS" sz="2400" dirty="0"/>
              <a:t> i dugoročni)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Iskustva po pitanju javnih nabavki</a:t>
            </a:r>
            <a:endParaRPr lang="en-US" b="1" dirty="0"/>
          </a:p>
          <a:p>
            <a:pPr lvl="3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/>
              <a:t>            - Finansiranje iz budžeta (trajanje procesa nabavki i ugovaranja (kratko i dugo)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Raspoloživost drugih izvora </a:t>
            </a:r>
            <a:r>
              <a:rPr lang="sr-Latn-RS" b="1" dirty="0" err="1"/>
              <a:t>finansijranja</a:t>
            </a:r>
            <a:endParaRPr lang="en-US" b="1" dirty="0"/>
          </a:p>
          <a:p>
            <a:pPr lvl="3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/>
              <a:t>            - Budžet za održavanje lokalne mreže (kratkoročni, </a:t>
            </a:r>
            <a:r>
              <a:rPr lang="sr-Latn-RS" sz="2400" dirty="0" err="1"/>
              <a:t>srednjeročni</a:t>
            </a:r>
            <a:r>
              <a:rPr lang="sr-Latn-RS" sz="2400" dirty="0"/>
              <a:t> i dugoročni)</a:t>
            </a:r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Investicioni plan (kratki, srednji i dugi rok)</a:t>
            </a:r>
            <a:endParaRPr lang="en-US" b="1" dirty="0"/>
          </a:p>
          <a:p>
            <a:pPr lvl="3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/>
              <a:t>            - Naziv, </a:t>
            </a:r>
            <a:r>
              <a:rPr lang="sr-Latn-RS" sz="2400" dirty="0" err="1"/>
              <a:t>Teh</a:t>
            </a:r>
            <a:r>
              <a:rPr lang="sr-Latn-RS" sz="2400" dirty="0"/>
              <a:t>. Karakteristike, Budžet, Finansijer, Nivo spremnosti, Investiciono telo,  </a:t>
            </a:r>
          </a:p>
          <a:p>
            <a:pPr lvl="3">
              <a:lnSpc>
                <a:spcPct val="100000"/>
              </a:lnSpc>
              <a:spcAft>
                <a:spcPts val="300"/>
              </a:spcAft>
              <a:buNone/>
            </a:pPr>
            <a:r>
              <a:rPr lang="sr-Latn-RS" sz="2400" dirty="0"/>
              <a:t>              Vremenski okviri, </a:t>
            </a:r>
            <a:r>
              <a:rPr lang="sr-Latn-RS" sz="2400" dirty="0" err="1"/>
              <a:t>Infikatori</a:t>
            </a:r>
            <a:r>
              <a:rPr lang="sr-Latn-RS" sz="2400" dirty="0"/>
              <a:t> za monitoring</a:t>
            </a:r>
          </a:p>
          <a:p>
            <a:pPr lvl="3">
              <a:lnSpc>
                <a:spcPct val="100000"/>
              </a:lnSpc>
              <a:spcAft>
                <a:spcPts val="300"/>
              </a:spcAft>
              <a:buNone/>
            </a:pPr>
            <a:endParaRPr lang="sr-Latn-RS" sz="2400" dirty="0"/>
          </a:p>
          <a:p>
            <a:pPr lvl="3">
              <a:lnSpc>
                <a:spcPct val="100000"/>
              </a:lnSpc>
              <a:spcAft>
                <a:spcPts val="300"/>
              </a:spcAft>
              <a:buNone/>
            </a:pPr>
            <a:endParaRPr lang="sr-Latn-RS" sz="2400" dirty="0"/>
          </a:p>
          <a:p>
            <a:pPr lvl="3">
              <a:lnSpc>
                <a:spcPct val="100000"/>
              </a:lnSpc>
              <a:spcAft>
                <a:spcPts val="300"/>
              </a:spcAft>
              <a:buNone/>
            </a:pPr>
            <a:endParaRPr lang="sr-Latn-RS" sz="2400" dirty="0"/>
          </a:p>
          <a:p>
            <a:pPr marL="457200" indent="-4572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sr-Latn-RS" b="1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sr-Latn-RS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221397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D80360-5E8F-49E2-863D-43A3D7FC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Unapređivanje otpornosti i bezbednosti</a:t>
            </a:r>
            <a:r>
              <a:rPr lang="en-US" dirty="0"/>
              <a:t> </a:t>
            </a:r>
            <a:r>
              <a:rPr lang="sr-Latn-RS" dirty="0"/>
              <a:t>mreže lokalnih puteva u Republici Srbiji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5" name="Subtitle 6">
            <a:extLst>
              <a:ext uri="{FF2B5EF4-FFF2-40B4-BE49-F238E27FC236}">
                <a16:creationId xmlns:a16="http://schemas.microsoft.com/office/drawing/2014/main" id="{13EF80CE-5A04-3109-A651-0BE6EC862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4" y="3132000"/>
            <a:ext cx="9021762" cy="387798"/>
          </a:xfrm>
        </p:spPr>
        <p:txBody>
          <a:bodyPr/>
          <a:lstStyle/>
          <a:p>
            <a:r>
              <a:rPr lang="sr-Latn-RS" dirty="0" err="1"/>
              <a:t>MaPLoRs</a:t>
            </a:r>
            <a:r>
              <a:rPr lang="sr-Latn-RS" dirty="0"/>
              <a:t> – mobilna aplikacija</a:t>
            </a:r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22365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3CE3-ED69-42DA-8130-726BB195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Sadržaj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C8877-7F80-4FF2-9527-36A270CE9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Uvod</a:t>
            </a:r>
            <a:r>
              <a:rPr lang="en-US" dirty="0"/>
              <a:t> - </a:t>
            </a:r>
            <a:r>
              <a:rPr lang="en-US" dirty="0" err="1"/>
              <a:t>instalacija</a:t>
            </a:r>
            <a:endParaRPr lang="sr-Latn-RS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r-Latn-RS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korisni</a:t>
            </a:r>
            <a:r>
              <a:rPr lang="sr-Latn-RS" dirty="0" err="1"/>
              <a:t>čkog</a:t>
            </a:r>
            <a:r>
              <a:rPr lang="sr-Latn-RS" dirty="0"/>
              <a:t> </a:t>
            </a:r>
            <a:r>
              <a:rPr lang="en-US" dirty="0" err="1"/>
              <a:t>interfejsa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Pregled</a:t>
            </a:r>
            <a:r>
              <a:rPr lang="en-US" dirty="0"/>
              <a:t> panela za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podataka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unetih</a:t>
            </a:r>
            <a:r>
              <a:rPr lang="en-US" dirty="0"/>
              <a:t> </a:t>
            </a:r>
            <a:r>
              <a:rPr lang="en-US" dirty="0" err="1"/>
              <a:t>podataka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izvoz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10" name="AutoShape 6" descr="iOS Logo 2013">
            <a:extLst>
              <a:ext uri="{FF2B5EF4-FFF2-40B4-BE49-F238E27FC236}">
                <a16:creationId xmlns:a16="http://schemas.microsoft.com/office/drawing/2014/main" id="{4DA08F80-244C-709B-65C7-9690598783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FB8BD-0713-7E26-C125-0202D518EB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5992" y="1190025"/>
            <a:ext cx="4906393" cy="2980632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276269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3CE3-ED69-42DA-8130-726BB195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Uvod</a:t>
            </a:r>
            <a:r>
              <a:rPr lang="en-US" dirty="0"/>
              <a:t> – </a:t>
            </a:r>
            <a:r>
              <a:rPr lang="en-US" dirty="0" err="1"/>
              <a:t>preuzimanje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instalacija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EBAA36-D42A-6711-91A0-72475EDE5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649" y="5665972"/>
            <a:ext cx="2704762" cy="704762"/>
          </a:xfrm>
          <a:prstGeom prst="rect">
            <a:avLst/>
          </a:prstGeom>
        </p:spPr>
      </p:pic>
      <p:sp>
        <p:nvSpPr>
          <p:cNvPr id="10" name="AutoShape 6" descr="iOS Logo 2013">
            <a:extLst>
              <a:ext uri="{FF2B5EF4-FFF2-40B4-BE49-F238E27FC236}">
                <a16:creationId xmlns:a16="http://schemas.microsoft.com/office/drawing/2014/main" id="{4DA08F80-244C-709B-65C7-9690598783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74226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960AB3-C94A-D8A8-A6A1-6C4E87D3C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854" y="5665972"/>
            <a:ext cx="1418172" cy="66162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A10C942-12FA-106B-1EDA-4230E55705A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1400" y="1553021"/>
            <a:ext cx="1120293" cy="11202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1CB8C4-BBFA-DBEE-4AED-75AD8A51A2AB}"/>
              </a:ext>
            </a:extLst>
          </p:cNvPr>
          <p:cNvSpPr txBox="1"/>
          <p:nvPr/>
        </p:nvSpPr>
        <p:spPr>
          <a:xfrm>
            <a:off x="2408697" y="1818867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LINK ZA PREUZIMANJE APLIKACIJE (</a:t>
            </a:r>
            <a:r>
              <a:rPr lang="en-US" dirty="0" err="1"/>
              <a:t>privremeni</a:t>
            </a:r>
            <a:r>
              <a:rPr lang="en-US" dirty="0"/>
              <a:t>)</a:t>
            </a:r>
            <a:br>
              <a:rPr lang="sr-Latn-RS" dirty="0"/>
            </a:br>
            <a:r>
              <a:rPr lang="sr-Latn-RS" sz="2000" dirty="0">
                <a:hlinkClick r:id="rId8"/>
              </a:rPr>
              <a:t>http://maplords.rgf.bg.ac.rs/data/</a:t>
            </a:r>
            <a:endParaRPr lang="sr-Latn-RS" dirty="0"/>
          </a:p>
        </p:txBody>
      </p:sp>
      <p:pic>
        <p:nvPicPr>
          <p:cNvPr id="2050" name="Picture 2" descr="How do I know which Android OS version my mobile device runs?">
            <a:extLst>
              <a:ext uri="{FF2B5EF4-FFF2-40B4-BE49-F238E27FC236}">
                <a16:creationId xmlns:a16="http://schemas.microsoft.com/office/drawing/2014/main" id="{6AC8F410-3989-C5F1-AB4B-6BBAA7D65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76" y="3004090"/>
            <a:ext cx="1374808" cy="257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pple iPhone 12 Pro Max CENA 1049€ na AKCIJI Prodaja Beograd Srbija">
            <a:extLst>
              <a:ext uri="{FF2B5EF4-FFF2-40B4-BE49-F238E27FC236}">
                <a16:creationId xmlns:a16="http://schemas.microsoft.com/office/drawing/2014/main" id="{13647ADD-0948-9855-8703-2508DCB47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26" y="3214137"/>
            <a:ext cx="1524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FEE0C5F-8D0D-48B0-56CE-49859E4FA175}"/>
              </a:ext>
            </a:extLst>
          </p:cNvPr>
          <p:cNvSpPr/>
          <p:nvPr/>
        </p:nvSpPr>
        <p:spPr>
          <a:xfrm>
            <a:off x="2408697" y="2774698"/>
            <a:ext cx="2961861" cy="3667539"/>
          </a:xfrm>
          <a:prstGeom prst="roundRect">
            <a:avLst>
              <a:gd name="adj" fmla="val 23714"/>
            </a:avLst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BD3E6A-C599-7916-2F62-4E1260C45D69}"/>
              </a:ext>
            </a:extLst>
          </p:cNvPr>
          <p:cNvSpPr/>
          <p:nvPr/>
        </p:nvSpPr>
        <p:spPr>
          <a:xfrm>
            <a:off x="7113009" y="2774698"/>
            <a:ext cx="2961861" cy="3667539"/>
          </a:xfrm>
          <a:prstGeom prst="roundRect">
            <a:avLst>
              <a:gd name="adj" fmla="val 23714"/>
            </a:avLst>
          </a:prstGeom>
          <a:solidFill>
            <a:srgbClr val="FF0000">
              <a:alpha val="28000"/>
            </a:srgbClr>
          </a:solidFill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AAE0DA8-3980-B663-093D-3C7C27AEFB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0871" y="0"/>
            <a:ext cx="316523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54093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3CE3-ED69-42DA-8130-726BB195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Uvod</a:t>
            </a:r>
            <a:r>
              <a:rPr lang="en-US" dirty="0"/>
              <a:t> – </a:t>
            </a:r>
            <a:r>
              <a:rPr lang="en-US" dirty="0" err="1"/>
              <a:t>preuzimanje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instalacija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10" name="AutoShape 6" descr="iOS Logo 2013">
            <a:extLst>
              <a:ext uri="{FF2B5EF4-FFF2-40B4-BE49-F238E27FC236}">
                <a16:creationId xmlns:a16="http://schemas.microsoft.com/office/drawing/2014/main" id="{4DA08F80-244C-709B-65C7-9690598783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74226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D1C6C-7D07-CAAA-9623-097EA5313F7D}"/>
              </a:ext>
            </a:extLst>
          </p:cNvPr>
          <p:cNvSpPr txBox="1"/>
          <p:nvPr/>
        </p:nvSpPr>
        <p:spPr>
          <a:xfrm>
            <a:off x="682002" y="1647195"/>
            <a:ext cx="6143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dirty="0"/>
              <a:t>Nakon preuzimanja fajla, potrebno je pokrenuti instalaciju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CD0B2-B32F-7572-2063-C066A3A56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CA4B97E-6B76-4B75-2709-B474D665FA0E}"/>
                  </a:ext>
                </a:extLst>
              </p14:cNvPr>
              <p14:cNvContentPartPr/>
              <p14:nvPr/>
            </p14:nvContentPartPr>
            <p14:xfrm>
              <a:off x="6905990" y="1913025"/>
              <a:ext cx="2040120" cy="268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CA4B97E-6B76-4B75-2709-B474D665FA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86910" y="1893945"/>
                <a:ext cx="2077920" cy="30636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7818AE-7B69-4B5E-D43D-3EC1380AE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4" y="2723791"/>
            <a:ext cx="8067675" cy="39052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51981A-C6C4-F8EF-52F4-E88F83CFF9DA}"/>
              </a:ext>
            </a:extLst>
          </p:cNvPr>
          <p:cNvSpPr txBox="1"/>
          <p:nvPr/>
        </p:nvSpPr>
        <p:spPr>
          <a:xfrm>
            <a:off x="700984" y="2130308"/>
            <a:ext cx="6143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>
                <a:solidFill>
                  <a:srgbClr val="FF0000"/>
                </a:solidFill>
              </a:rPr>
              <a:t>Može se javiti problem prilikom instalacije!</a:t>
            </a:r>
          </a:p>
        </p:txBody>
      </p:sp>
      <p:pic>
        <p:nvPicPr>
          <p:cNvPr id="27" name="Picture 2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C7DA66-917E-120E-F751-A75FB3783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4" y="2723791"/>
            <a:ext cx="4604698" cy="390525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0936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10" name="AutoShape 6" descr="iOS Logo 2013">
            <a:extLst>
              <a:ext uri="{FF2B5EF4-FFF2-40B4-BE49-F238E27FC236}">
                <a16:creationId xmlns:a16="http://schemas.microsoft.com/office/drawing/2014/main" id="{4DA08F80-244C-709B-65C7-9690598783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525461" y="48577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Uvod</a:t>
            </a:r>
            <a:r>
              <a:rPr lang="en-US" dirty="0"/>
              <a:t> – </a:t>
            </a:r>
            <a:r>
              <a:rPr lang="sr-Latn-RS" dirty="0"/>
              <a:t>pokretanje aplikacije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F3AA62-A16B-4C5E-7D9E-365645870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18" y="1223823"/>
            <a:ext cx="2600390" cy="5634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A44EAF-0E31-8F00-1500-F1D7D812C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765" y="1129818"/>
            <a:ext cx="2643777" cy="57281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E50336-FDF8-0F82-2136-2D3D8F801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511" y="1129817"/>
            <a:ext cx="2643777" cy="5728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599D43F9-089E-1A6D-60E6-7F3412E244C4}"/>
              </a:ext>
            </a:extLst>
          </p:cNvPr>
          <p:cNvSpPr/>
          <p:nvPr/>
        </p:nvSpPr>
        <p:spPr>
          <a:xfrm>
            <a:off x="3942224" y="5083046"/>
            <a:ext cx="881461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35E1FA7-5558-358E-8111-0F2BCB411105}"/>
              </a:ext>
            </a:extLst>
          </p:cNvPr>
          <p:cNvSpPr/>
          <p:nvPr/>
        </p:nvSpPr>
        <p:spPr>
          <a:xfrm>
            <a:off x="7670796" y="4096186"/>
            <a:ext cx="881461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8A8504-CE82-8DB9-D83C-EE3386B53618}"/>
              </a:ext>
            </a:extLst>
          </p:cNvPr>
          <p:cNvSpPr/>
          <p:nvPr/>
        </p:nvSpPr>
        <p:spPr>
          <a:xfrm>
            <a:off x="3171824" y="5048250"/>
            <a:ext cx="569383" cy="64307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9372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905" y="354855"/>
            <a:ext cx="5933333" cy="6257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44EAF-0E31-8F00-1500-F1D7D812C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65" y="619336"/>
            <a:ext cx="2643777" cy="57281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59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F2525-9C97-401E-E2E6-54A4D23DC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Povodi za novi Projekat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2DC03-7986-4875-F05D-1A32C9E069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Mreža državnih </a:t>
            </a:r>
            <a:r>
              <a:rPr lang="sr-Latn-RS" dirty="0" err="1"/>
              <a:t>vs</a:t>
            </a:r>
            <a:r>
              <a:rPr lang="sr-Latn-RS" dirty="0"/>
              <a:t>. mreža lokalnih puteva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4E8CD-8B9D-B9CA-6F47-A54496567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811337"/>
            <a:ext cx="10207661" cy="447250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/>
              <a:t>U prethodnim ekstremnih klimatskim događajima lokalna putna mreža je značajnija bila ugrožena nego državna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/>
              <a:t>Lokalna putna mreža je tri puta duža nego državna putna mreža (različita po strukturi i po funkcijama…)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/>
              <a:t>Održavanje lokalne putne mreže je odgovornost lokalnih samouprava (nedostatak finansija, nedostatak kadrova, nedostatak opreme….)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/>
              <a:t>Zakonska regulativa – nejasna (Zakon o putevima)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dirty="0"/>
              <a:t>Ministarstva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9A16B-3288-0204-3A17-67691D4E7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011" y="5083186"/>
            <a:ext cx="2584928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4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525461" y="48577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korisni</a:t>
            </a:r>
            <a:r>
              <a:rPr lang="sr-Latn-RS" dirty="0" err="1"/>
              <a:t>čkog</a:t>
            </a:r>
            <a:r>
              <a:rPr lang="sr-Latn-RS" dirty="0"/>
              <a:t> </a:t>
            </a:r>
            <a:r>
              <a:rPr lang="en-US" dirty="0" err="1"/>
              <a:t>interfejsa</a:t>
            </a:r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70D4E-C390-3717-F9B7-16EDEA912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187" y="1189703"/>
            <a:ext cx="2616137" cy="5668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892BE-ED42-26CB-9DF9-05D04A4D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968" y="0"/>
            <a:ext cx="3165231" cy="68580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D0FD493-469B-A79B-21DC-B5BDC5327C59}"/>
              </a:ext>
            </a:extLst>
          </p:cNvPr>
          <p:cNvSpPr/>
          <p:nvPr/>
        </p:nvSpPr>
        <p:spPr>
          <a:xfrm>
            <a:off x="5133302" y="1319658"/>
            <a:ext cx="881461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2012188" y="1429910"/>
            <a:ext cx="396614" cy="294239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744778-1106-330E-9C94-9EF0A4E45BDA}"/>
              </a:ext>
            </a:extLst>
          </p:cNvPr>
          <p:cNvSpPr/>
          <p:nvPr/>
        </p:nvSpPr>
        <p:spPr>
          <a:xfrm>
            <a:off x="6767771" y="3791168"/>
            <a:ext cx="1328479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667BD5-8373-AD65-DAC6-A36A850FE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CABF0C-0328-2740-3B15-C90FC74496F0}"/>
              </a:ext>
            </a:extLst>
          </p:cNvPr>
          <p:cNvSpPr/>
          <p:nvPr/>
        </p:nvSpPr>
        <p:spPr>
          <a:xfrm>
            <a:off x="10745727" y="1443897"/>
            <a:ext cx="1328479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07368C-8196-5FFD-5A73-32989EA325DE}"/>
              </a:ext>
            </a:extLst>
          </p:cNvPr>
          <p:cNvSpPr/>
          <p:nvPr/>
        </p:nvSpPr>
        <p:spPr>
          <a:xfrm>
            <a:off x="9392352" y="2367822"/>
            <a:ext cx="2447223" cy="46110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9485B2EC-DC84-4B4E-6C20-18EA521C6BBD}"/>
              </a:ext>
            </a:extLst>
          </p:cNvPr>
          <p:cNvSpPr/>
          <p:nvPr/>
        </p:nvSpPr>
        <p:spPr>
          <a:xfrm>
            <a:off x="8510891" y="3699986"/>
            <a:ext cx="881461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95046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7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4F282D-39B1-AB93-28B2-201C77B2CA71}"/>
              </a:ext>
            </a:extLst>
          </p:cNvPr>
          <p:cNvSpPr txBox="1"/>
          <p:nvPr/>
        </p:nvSpPr>
        <p:spPr>
          <a:xfrm>
            <a:off x="3014808" y="1684524"/>
            <a:ext cx="6143330" cy="39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POČETAK</a:t>
            </a:r>
            <a:r>
              <a:rPr lang="sr-Latn-RS" sz="2000" dirty="0"/>
              <a:t> – povratak na glavni ekran (mapu)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20A28E-9128-C1D7-131A-30C91C6BAFC5}"/>
              </a:ext>
            </a:extLst>
          </p:cNvPr>
          <p:cNvSpPr txBox="1"/>
          <p:nvPr/>
        </p:nvSpPr>
        <p:spPr>
          <a:xfrm>
            <a:off x="3014808" y="2251828"/>
            <a:ext cx="6143330" cy="39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OPSERVACIJE</a:t>
            </a:r>
            <a:r>
              <a:rPr lang="sr-Latn-RS" sz="2000" dirty="0"/>
              <a:t> – panel za pregled  unetih opservacija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72BB2-D86B-CEAD-FE0A-512ABF09E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88" y="1050072"/>
            <a:ext cx="2657964" cy="575892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3EF4D2-D06E-D979-1ADF-F3A2DA139676}"/>
              </a:ext>
            </a:extLst>
          </p:cNvPr>
          <p:cNvSpPr/>
          <p:nvPr/>
        </p:nvSpPr>
        <p:spPr>
          <a:xfrm>
            <a:off x="90746" y="2759558"/>
            <a:ext cx="1328479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F584ED-47A1-54E4-0EB1-3328AD207EDA}"/>
              </a:ext>
            </a:extLst>
          </p:cNvPr>
          <p:cNvSpPr txBox="1"/>
          <p:nvPr/>
        </p:nvSpPr>
        <p:spPr>
          <a:xfrm>
            <a:off x="3014808" y="2819132"/>
            <a:ext cx="6143330" cy="39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LINKOVI</a:t>
            </a:r>
            <a:r>
              <a:rPr lang="sr-Latn-RS" sz="2000" dirty="0"/>
              <a:t> – panel za pregled linkova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15F35-7053-DE9B-4A26-31D9418C159F}"/>
              </a:ext>
            </a:extLst>
          </p:cNvPr>
          <p:cNvSpPr txBox="1"/>
          <p:nvPr/>
        </p:nvSpPr>
        <p:spPr>
          <a:xfrm>
            <a:off x="3014808" y="3386436"/>
            <a:ext cx="6143330" cy="39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PROFIL KORISNIKA</a:t>
            </a:r>
            <a:r>
              <a:rPr lang="sr-Latn-RS" sz="2000" dirty="0"/>
              <a:t> – panel sa podacima o korisniku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9E3B5E-343C-FE97-9E41-158493A2D0E2}"/>
              </a:ext>
            </a:extLst>
          </p:cNvPr>
          <p:cNvSpPr txBox="1"/>
          <p:nvPr/>
        </p:nvSpPr>
        <p:spPr>
          <a:xfrm>
            <a:off x="3014808" y="3953740"/>
            <a:ext cx="7796066" cy="39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PODEŠAVANJA </a:t>
            </a:r>
            <a:r>
              <a:rPr lang="sr-Latn-RS" sz="2000" dirty="0"/>
              <a:t>– panel za podešavanja korisničkog interfejsa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6EB1B9-2AD3-2F56-3BAB-D60B6CA99E0B}"/>
              </a:ext>
            </a:extLst>
          </p:cNvPr>
          <p:cNvSpPr txBox="1"/>
          <p:nvPr/>
        </p:nvSpPr>
        <p:spPr>
          <a:xfrm>
            <a:off x="3014808" y="4521044"/>
            <a:ext cx="88338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POLITIKA PRIVATNOSTI </a:t>
            </a:r>
            <a:r>
              <a:rPr lang="sr-Latn-RS" sz="2000" dirty="0"/>
              <a:t>– obaveštenje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koji </a:t>
            </a:r>
            <a:r>
              <a:rPr lang="sr-Latn-RS" sz="2000" dirty="0"/>
              <a:t>način </a:t>
            </a:r>
            <a:r>
              <a:rPr lang="en-US" sz="2000" dirty="0" err="1"/>
              <a:t>prikupljamo</a:t>
            </a:r>
            <a:r>
              <a:rPr lang="en-US" sz="2000" dirty="0"/>
              <a:t>, </a:t>
            </a:r>
            <a:r>
              <a:rPr lang="en-US" sz="2000" dirty="0" err="1"/>
              <a:t>delimo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koristimo</a:t>
            </a:r>
            <a:r>
              <a:rPr lang="en-US" sz="2000" dirty="0"/>
              <a:t> </a:t>
            </a:r>
            <a:r>
              <a:rPr lang="en-US" sz="2000" dirty="0" err="1"/>
              <a:t>Vaše</a:t>
            </a:r>
            <a:r>
              <a:rPr lang="en-US" sz="2000" dirty="0"/>
              <a:t> </a:t>
            </a:r>
            <a:r>
              <a:rPr lang="en-US" sz="2000" dirty="0" err="1"/>
              <a:t>lične</a:t>
            </a:r>
            <a:r>
              <a:rPr lang="en-US" sz="2000" dirty="0"/>
              <a:t> </a:t>
            </a:r>
            <a:r>
              <a:rPr lang="en-US" sz="2000" dirty="0" err="1"/>
              <a:t>podatke</a:t>
            </a:r>
            <a:r>
              <a:rPr lang="en-US" sz="2000" dirty="0"/>
              <a:t>, </a:t>
            </a:r>
            <a:r>
              <a:rPr lang="en-US" sz="2000" dirty="0" err="1"/>
              <a:t>kao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načine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koje</a:t>
            </a:r>
            <a:r>
              <a:rPr lang="en-US" sz="2000" dirty="0"/>
              <a:t> </a:t>
            </a:r>
            <a:r>
              <a:rPr lang="en-US" sz="2000" dirty="0" err="1"/>
              <a:t>možete</a:t>
            </a:r>
            <a:r>
              <a:rPr lang="en-US" sz="2000" dirty="0"/>
              <a:t> </a:t>
            </a:r>
            <a:r>
              <a:rPr lang="en-US" sz="2000" dirty="0" err="1"/>
              <a:t>ostvariti</a:t>
            </a:r>
            <a:r>
              <a:rPr lang="en-US" sz="2000" dirty="0"/>
              <a:t> </a:t>
            </a:r>
            <a:r>
              <a:rPr lang="en-US" sz="2000" dirty="0" err="1"/>
              <a:t>svoja</a:t>
            </a:r>
            <a:r>
              <a:rPr lang="en-US" sz="2000" dirty="0"/>
              <a:t> </a:t>
            </a:r>
            <a:r>
              <a:rPr lang="en-US" sz="2000" dirty="0" err="1"/>
              <a:t>prava</a:t>
            </a:r>
            <a:r>
              <a:rPr lang="sr-Latn-RS" sz="2000" dirty="0"/>
              <a:t> na zaštitu podataka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FF2EB9-0136-9D01-9584-6989C438BED0}"/>
              </a:ext>
            </a:extLst>
          </p:cNvPr>
          <p:cNvSpPr txBox="1"/>
          <p:nvPr/>
        </p:nvSpPr>
        <p:spPr>
          <a:xfrm>
            <a:off x="3014808" y="5708011"/>
            <a:ext cx="8930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USLOVI KORIŠĆENJA </a:t>
            </a:r>
            <a:r>
              <a:rPr lang="sr-Latn-RS" sz="2000" dirty="0"/>
              <a:t>– </a:t>
            </a:r>
            <a:r>
              <a:rPr lang="nb-NO" sz="2000" dirty="0"/>
              <a:t>pravila koja korisnici prihva</a:t>
            </a:r>
            <a:r>
              <a:rPr lang="sr-Latn-RS" sz="2000" dirty="0"/>
              <a:t>taju</a:t>
            </a:r>
            <a:r>
              <a:rPr lang="nb-NO" sz="2000" dirty="0"/>
              <a:t> ukoliko koriste </a:t>
            </a:r>
            <a:r>
              <a:rPr lang="sr-Latn-RS" sz="2000" dirty="0"/>
              <a:t>aplikaciju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5DD43-90D4-3135-EBAB-5080067B6FDC}"/>
              </a:ext>
            </a:extLst>
          </p:cNvPr>
          <p:cNvSpPr/>
          <p:nvPr/>
        </p:nvSpPr>
        <p:spPr>
          <a:xfrm>
            <a:off x="90745" y="3123378"/>
            <a:ext cx="1328479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CD57362-7140-072B-8532-56A5602218E4}"/>
              </a:ext>
            </a:extLst>
          </p:cNvPr>
          <p:cNvSpPr/>
          <p:nvPr/>
        </p:nvSpPr>
        <p:spPr>
          <a:xfrm>
            <a:off x="90745" y="3478484"/>
            <a:ext cx="1452305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F93DB2C-0759-4EEC-F806-2CD0C46F310D}"/>
              </a:ext>
            </a:extLst>
          </p:cNvPr>
          <p:cNvSpPr/>
          <p:nvPr/>
        </p:nvSpPr>
        <p:spPr>
          <a:xfrm>
            <a:off x="90745" y="3852640"/>
            <a:ext cx="1452305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FDB344-16F1-8685-ACC3-80629CAD3F08}"/>
              </a:ext>
            </a:extLst>
          </p:cNvPr>
          <p:cNvSpPr/>
          <p:nvPr/>
        </p:nvSpPr>
        <p:spPr>
          <a:xfrm>
            <a:off x="90745" y="4217920"/>
            <a:ext cx="1452305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4F919F3-5246-B152-8713-E88675A18C9D}"/>
              </a:ext>
            </a:extLst>
          </p:cNvPr>
          <p:cNvSpPr/>
          <p:nvPr/>
        </p:nvSpPr>
        <p:spPr>
          <a:xfrm>
            <a:off x="105956" y="4572565"/>
            <a:ext cx="1694269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81BEC4B-10E5-DD0D-4939-5F8EB7401029}"/>
              </a:ext>
            </a:extLst>
          </p:cNvPr>
          <p:cNvSpPr/>
          <p:nvPr/>
        </p:nvSpPr>
        <p:spPr>
          <a:xfrm>
            <a:off x="105956" y="4945512"/>
            <a:ext cx="1694269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2416C65-7DEC-46CC-E77F-66EBD6C4510E}"/>
              </a:ext>
            </a:extLst>
          </p:cNvPr>
          <p:cNvSpPr txBox="1">
            <a:spLocks/>
          </p:cNvSpPr>
          <p:nvPr/>
        </p:nvSpPr>
        <p:spPr>
          <a:xfrm>
            <a:off x="525461" y="48577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korisni</a:t>
            </a:r>
            <a:r>
              <a:rPr lang="sr-Latn-RS" dirty="0" err="1"/>
              <a:t>čkog</a:t>
            </a:r>
            <a:r>
              <a:rPr lang="sr-Latn-RS" dirty="0"/>
              <a:t> </a:t>
            </a:r>
            <a:r>
              <a:rPr lang="en-US" dirty="0" err="1"/>
              <a:t>interfejsa</a:t>
            </a:r>
            <a:endParaRPr lang="en-US" dirty="0"/>
          </a:p>
          <a:p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58057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2" grpId="0" animBg="1"/>
      <p:bldP spid="2" grpId="1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72BB2-D86B-CEAD-FE0A-512ABF09E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88" y="1050072"/>
            <a:ext cx="2657964" cy="575892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5DD43-90D4-3135-EBAB-5080067B6FDC}"/>
              </a:ext>
            </a:extLst>
          </p:cNvPr>
          <p:cNvSpPr/>
          <p:nvPr/>
        </p:nvSpPr>
        <p:spPr>
          <a:xfrm>
            <a:off x="90745" y="3123378"/>
            <a:ext cx="1328479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2416C65-7DEC-46CC-E77F-66EBD6C4510E}"/>
              </a:ext>
            </a:extLst>
          </p:cNvPr>
          <p:cNvSpPr txBox="1">
            <a:spLocks/>
          </p:cNvSpPr>
          <p:nvPr/>
        </p:nvSpPr>
        <p:spPr>
          <a:xfrm>
            <a:off x="525461" y="48577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korisni</a:t>
            </a:r>
            <a:r>
              <a:rPr lang="sr-Latn-RS" dirty="0" err="1"/>
              <a:t>čkog</a:t>
            </a:r>
            <a:r>
              <a:rPr lang="sr-Latn-RS" dirty="0"/>
              <a:t> </a:t>
            </a:r>
            <a:r>
              <a:rPr lang="en-US" dirty="0" err="1"/>
              <a:t>interfejsa</a:t>
            </a:r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E82E7-50C0-C2A4-D8CE-7B351B14F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9" y="-11383"/>
            <a:ext cx="316523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FDED38-2B31-06BC-CC84-9C863B001121}"/>
              </a:ext>
            </a:extLst>
          </p:cNvPr>
          <p:cNvSpPr txBox="1"/>
          <p:nvPr/>
        </p:nvSpPr>
        <p:spPr>
          <a:xfrm>
            <a:off x="2764107" y="1306800"/>
            <a:ext cx="61433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OPSERVACIJE UREĐAJA</a:t>
            </a:r>
          </a:p>
          <a:p>
            <a:pPr>
              <a:lnSpc>
                <a:spcPct val="100000"/>
              </a:lnSpc>
            </a:pPr>
            <a:r>
              <a:rPr lang="sr-Latn-RS" sz="2000" dirty="0"/>
              <a:t>Prikazuje sve opservacije koje su unete putem uređaja na kome je instalirana aplikacija a koje nisu eksportovane…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814FC-BAB0-B6C4-6376-66CD5E6D3E4B}"/>
              </a:ext>
            </a:extLst>
          </p:cNvPr>
          <p:cNvSpPr txBox="1"/>
          <p:nvPr/>
        </p:nvSpPr>
        <p:spPr>
          <a:xfrm>
            <a:off x="2764107" y="2657513"/>
            <a:ext cx="6143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SVE OPSERVACIJE</a:t>
            </a:r>
          </a:p>
          <a:p>
            <a:pPr>
              <a:lnSpc>
                <a:spcPct val="100000"/>
              </a:lnSpc>
            </a:pPr>
            <a:r>
              <a:rPr lang="sr-Latn-RS" sz="2000" dirty="0"/>
              <a:t>Prikazuje sve opservacije koje su unete u bazu…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C96B2-26CA-9428-59A1-BFB23AD1683F}"/>
              </a:ext>
            </a:extLst>
          </p:cNvPr>
          <p:cNvSpPr txBox="1"/>
          <p:nvPr/>
        </p:nvSpPr>
        <p:spPr>
          <a:xfrm>
            <a:off x="2764107" y="3827064"/>
            <a:ext cx="61433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EKSPORT</a:t>
            </a:r>
          </a:p>
          <a:p>
            <a:pPr>
              <a:lnSpc>
                <a:spcPct val="100000"/>
              </a:lnSpc>
            </a:pPr>
            <a:r>
              <a:rPr lang="sr-Latn-RS" sz="2000" dirty="0"/>
              <a:t>Prikazuje opservacije koje su u lokalu a koje se mogu </a:t>
            </a:r>
            <a:r>
              <a:rPr lang="sr-Latn-RS" sz="2000" dirty="0" err="1"/>
              <a:t>eskportovati</a:t>
            </a:r>
            <a:r>
              <a:rPr lang="sr-Latn-RS" sz="2000" dirty="0"/>
              <a:t> u bazu podataka…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11027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72BB2-D86B-CEAD-FE0A-512ABF09E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88" y="1050072"/>
            <a:ext cx="2657964" cy="575892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5DD43-90D4-3135-EBAB-5080067B6FDC}"/>
              </a:ext>
            </a:extLst>
          </p:cNvPr>
          <p:cNvSpPr/>
          <p:nvPr/>
        </p:nvSpPr>
        <p:spPr>
          <a:xfrm>
            <a:off x="90745" y="3491237"/>
            <a:ext cx="1328479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2416C65-7DEC-46CC-E77F-66EBD6C4510E}"/>
              </a:ext>
            </a:extLst>
          </p:cNvPr>
          <p:cNvSpPr txBox="1">
            <a:spLocks/>
          </p:cNvSpPr>
          <p:nvPr/>
        </p:nvSpPr>
        <p:spPr>
          <a:xfrm>
            <a:off x="525461" y="48577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korisni</a:t>
            </a:r>
            <a:r>
              <a:rPr lang="sr-Latn-RS" dirty="0" err="1"/>
              <a:t>čkog</a:t>
            </a:r>
            <a:r>
              <a:rPr lang="sr-Latn-RS" dirty="0"/>
              <a:t> </a:t>
            </a:r>
            <a:r>
              <a:rPr lang="en-US" dirty="0" err="1"/>
              <a:t>interfejsa</a:t>
            </a:r>
            <a:endParaRPr lang="en-US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FDED38-2B31-06BC-CC84-9C863B001121}"/>
              </a:ext>
            </a:extLst>
          </p:cNvPr>
          <p:cNvSpPr txBox="1"/>
          <p:nvPr/>
        </p:nvSpPr>
        <p:spPr>
          <a:xfrm>
            <a:off x="2735532" y="1306800"/>
            <a:ext cx="61433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PANEL LINKOVI</a:t>
            </a:r>
          </a:p>
          <a:p>
            <a:pPr>
              <a:lnSpc>
                <a:spcPct val="100000"/>
              </a:lnSpc>
            </a:pPr>
            <a:endParaRPr lang="sr-Latn-RS" sz="2000" b="1" dirty="0"/>
          </a:p>
          <a:p>
            <a:pPr>
              <a:lnSpc>
                <a:spcPct val="100000"/>
              </a:lnSpc>
            </a:pPr>
            <a:r>
              <a:rPr lang="sr-Latn-RS" sz="2000" dirty="0"/>
              <a:t>U okviru ovog panela mogu se pretraživati predefinisani linkovi na osnovu ključne reči (naziv ulice, broj puta </a:t>
            </a:r>
            <a:r>
              <a:rPr lang="sr-Latn-RS" sz="2000" dirty="0" err="1"/>
              <a:t>itd</a:t>
            </a:r>
            <a:r>
              <a:rPr lang="sr-Latn-RS" sz="2000" dirty="0"/>
              <a:t>)…</a:t>
            </a:r>
          </a:p>
          <a:p>
            <a:pPr>
              <a:lnSpc>
                <a:spcPct val="100000"/>
              </a:lnSpc>
            </a:pPr>
            <a:endParaRPr lang="sr-Latn-RS" sz="2000" b="1" dirty="0"/>
          </a:p>
          <a:p>
            <a:pPr>
              <a:lnSpc>
                <a:spcPct val="100000"/>
              </a:lnSpc>
            </a:pPr>
            <a:endParaRPr lang="sr-Latn-R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4527E6-ACF4-7FF6-349B-C30391D17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BDA242-7C07-CFCB-44E3-9A2C925A9305}"/>
              </a:ext>
            </a:extLst>
          </p:cNvPr>
          <p:cNvSpPr/>
          <p:nvPr/>
        </p:nvSpPr>
        <p:spPr>
          <a:xfrm>
            <a:off x="9139495" y="1681487"/>
            <a:ext cx="1328479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65543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72BB2-D86B-CEAD-FE0A-512ABF09E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88" y="1050072"/>
            <a:ext cx="2657964" cy="575892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5DD43-90D4-3135-EBAB-5080067B6FDC}"/>
              </a:ext>
            </a:extLst>
          </p:cNvPr>
          <p:cNvSpPr/>
          <p:nvPr/>
        </p:nvSpPr>
        <p:spPr>
          <a:xfrm>
            <a:off x="128845" y="3886768"/>
            <a:ext cx="1328479" cy="2942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2416C65-7DEC-46CC-E77F-66EBD6C4510E}"/>
              </a:ext>
            </a:extLst>
          </p:cNvPr>
          <p:cNvSpPr txBox="1">
            <a:spLocks/>
          </p:cNvSpPr>
          <p:nvPr/>
        </p:nvSpPr>
        <p:spPr>
          <a:xfrm>
            <a:off x="525461" y="48577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korisni</a:t>
            </a:r>
            <a:r>
              <a:rPr lang="sr-Latn-RS" dirty="0" err="1"/>
              <a:t>čkog</a:t>
            </a:r>
            <a:r>
              <a:rPr lang="sr-Latn-RS" dirty="0"/>
              <a:t> </a:t>
            </a:r>
            <a:r>
              <a:rPr lang="en-US" dirty="0" err="1"/>
              <a:t>interfejsa</a:t>
            </a:r>
            <a:endParaRPr lang="en-US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FDED38-2B31-06BC-CC84-9C863B001121}"/>
              </a:ext>
            </a:extLst>
          </p:cNvPr>
          <p:cNvSpPr txBox="1"/>
          <p:nvPr/>
        </p:nvSpPr>
        <p:spPr>
          <a:xfrm>
            <a:off x="2735532" y="1306800"/>
            <a:ext cx="61433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 dirty="0"/>
              <a:t>PROFIL KORISNIKA</a:t>
            </a:r>
          </a:p>
          <a:p>
            <a:pPr>
              <a:lnSpc>
                <a:spcPct val="100000"/>
              </a:lnSpc>
            </a:pPr>
            <a:endParaRPr lang="sr-Latn-RS" sz="2000" b="1" dirty="0"/>
          </a:p>
          <a:p>
            <a:pPr>
              <a:lnSpc>
                <a:spcPct val="100000"/>
              </a:lnSpc>
            </a:pPr>
            <a:r>
              <a:rPr lang="sr-Latn-RS" sz="2000" dirty="0"/>
              <a:t>Panel za unos podataka o korisniku aplikacije</a:t>
            </a:r>
          </a:p>
          <a:p>
            <a:pPr>
              <a:lnSpc>
                <a:spcPct val="100000"/>
              </a:lnSpc>
            </a:pPr>
            <a:endParaRPr lang="sr-Latn-RS" sz="2000" b="1" dirty="0"/>
          </a:p>
          <a:p>
            <a:pPr>
              <a:lnSpc>
                <a:spcPct val="100000"/>
              </a:lnSpc>
            </a:pPr>
            <a:endParaRPr lang="sr-Latn-R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846AFA-8F2B-6E4B-5DF1-9C78A9F9C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404885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372BB2-D86B-CEAD-FE0A-512ABF09E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88" y="1050072"/>
            <a:ext cx="2657964" cy="575892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9A5DD43-90D4-3135-EBAB-5080067B6FDC}"/>
              </a:ext>
            </a:extLst>
          </p:cNvPr>
          <p:cNvSpPr/>
          <p:nvPr/>
        </p:nvSpPr>
        <p:spPr>
          <a:xfrm flipV="1">
            <a:off x="128845" y="4592477"/>
            <a:ext cx="1642805" cy="3128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2416C65-7DEC-46CC-E77F-66EBD6C4510E}"/>
              </a:ext>
            </a:extLst>
          </p:cNvPr>
          <p:cNvSpPr txBox="1">
            <a:spLocks/>
          </p:cNvSpPr>
          <p:nvPr/>
        </p:nvSpPr>
        <p:spPr>
          <a:xfrm>
            <a:off x="525461" y="48577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korisni</a:t>
            </a:r>
            <a:r>
              <a:rPr lang="sr-Latn-RS" dirty="0" err="1"/>
              <a:t>čkog</a:t>
            </a:r>
            <a:r>
              <a:rPr lang="sr-Latn-RS" dirty="0"/>
              <a:t> </a:t>
            </a:r>
            <a:r>
              <a:rPr lang="en-US" dirty="0" err="1"/>
              <a:t>interfejsa</a:t>
            </a:r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7E511-9988-6FCD-820C-3EB32D816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809" y="1018575"/>
            <a:ext cx="2657964" cy="5758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48782-7B82-2EEF-4E96-55FF6FF02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712" y="1050072"/>
            <a:ext cx="2657964" cy="57589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0E3878-07D4-D78D-3B50-554AFE9B978B}"/>
              </a:ext>
            </a:extLst>
          </p:cNvPr>
          <p:cNvSpPr/>
          <p:nvPr/>
        </p:nvSpPr>
        <p:spPr>
          <a:xfrm flipV="1">
            <a:off x="6566769" y="4944902"/>
            <a:ext cx="1642805" cy="3128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55EB08-27D2-DD8A-ECE8-65D82E8FF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1570" y="1050072"/>
            <a:ext cx="2657964" cy="5758922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30451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525461" y="48577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 err="1"/>
              <a:t>Pregled</a:t>
            </a:r>
            <a:r>
              <a:rPr lang="en-US" dirty="0"/>
              <a:t> panela za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podataka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70D4E-C390-3717-F9B7-16EDEA912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7" y="1189703"/>
            <a:ext cx="2616137" cy="56682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240538" y="6077986"/>
            <a:ext cx="435738" cy="3894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92D51-CCF3-BD3A-A7F6-173086388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pic>
        <p:nvPicPr>
          <p:cNvPr id="12" name="Picture 11" descr="A picture containing road&#10;&#10;Description automatically generated">
            <a:extLst>
              <a:ext uri="{FF2B5EF4-FFF2-40B4-BE49-F238E27FC236}">
                <a16:creationId xmlns:a16="http://schemas.microsoft.com/office/drawing/2014/main" id="{228090A1-B8E7-77A3-82AB-9920409BC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42" y="1405998"/>
            <a:ext cx="2023002" cy="20230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5404C5-7D11-3739-44E3-28DB584A3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44" y="1374848"/>
            <a:ext cx="2023002" cy="2023002"/>
          </a:xfrm>
          <a:prstGeom prst="rect">
            <a:avLst/>
          </a:prstGeom>
        </p:spPr>
      </p:pic>
      <p:pic>
        <p:nvPicPr>
          <p:cNvPr id="19" name="Picture 18" descr="A road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FD5561BC-DB4E-B8D4-8150-95E8ACBEDB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42" y="3901726"/>
            <a:ext cx="2023002" cy="2023002"/>
          </a:xfrm>
          <a:prstGeom prst="rect">
            <a:avLst/>
          </a:prstGeom>
        </p:spPr>
      </p:pic>
      <p:pic>
        <p:nvPicPr>
          <p:cNvPr id="21" name="Picture 20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0114BDC2-7515-B920-272F-8AF420E09E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44" y="3901726"/>
            <a:ext cx="2023003" cy="20230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BC3DA57-569C-912D-BBD6-B48676ECDBEC}"/>
                  </a:ext>
                </a:extLst>
              </p14:cNvPr>
              <p14:cNvContentPartPr/>
              <p14:nvPr/>
            </p14:nvContentPartPr>
            <p14:xfrm>
              <a:off x="4695675" y="2576940"/>
              <a:ext cx="5746680" cy="18979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BC3DA57-569C-912D-BBD6-B48676ECDBE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41675" y="2469300"/>
                <a:ext cx="5854320" cy="21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12A710D-894A-6017-CE0C-1E3623BD955F}"/>
                  </a:ext>
                </a:extLst>
              </p14:cNvPr>
              <p14:cNvContentPartPr/>
              <p14:nvPr/>
            </p14:nvContentPartPr>
            <p14:xfrm>
              <a:off x="6673885" y="2523849"/>
              <a:ext cx="5746680" cy="18979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12A710D-894A-6017-CE0C-1E3623BD955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19885" y="2416209"/>
                <a:ext cx="5854320" cy="21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28A5E03-5EE0-CE04-3727-9800851C0CFC}"/>
                  </a:ext>
                </a:extLst>
              </p14:cNvPr>
              <p14:cNvContentPartPr/>
              <p14:nvPr/>
            </p14:nvContentPartPr>
            <p14:xfrm>
              <a:off x="4862704" y="4658378"/>
              <a:ext cx="5746680" cy="1897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28A5E03-5EE0-CE04-3727-9800851C0CF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08704" y="4550738"/>
                <a:ext cx="5854320" cy="21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7C1F10F-4FE4-DE2E-6FBD-9C456740B582}"/>
                  </a:ext>
                </a:extLst>
              </p14:cNvPr>
              <p14:cNvContentPartPr/>
              <p14:nvPr/>
            </p14:nvContentPartPr>
            <p14:xfrm>
              <a:off x="6673885" y="4549819"/>
              <a:ext cx="5746680" cy="1897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7C1F10F-4FE4-DE2E-6FBD-9C456740B58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19885" y="4442179"/>
                <a:ext cx="5854320" cy="211356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47B61EB-58CB-D632-EA74-62620A591C40}"/>
              </a:ext>
            </a:extLst>
          </p:cNvPr>
          <p:cNvSpPr/>
          <p:nvPr/>
        </p:nvSpPr>
        <p:spPr>
          <a:xfrm>
            <a:off x="9159570" y="1862851"/>
            <a:ext cx="2899079" cy="3894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1750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525461" y="48577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 err="1"/>
              <a:t>Pregled</a:t>
            </a:r>
            <a:r>
              <a:rPr lang="en-US" dirty="0"/>
              <a:t> panela za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podataka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70D4E-C390-3717-F9B7-16EDEA912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7" y="1189703"/>
            <a:ext cx="2616137" cy="56682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240538" y="6077986"/>
            <a:ext cx="435738" cy="3894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92D51-CCF3-BD3A-A7F6-173086388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69" y="0"/>
            <a:ext cx="3165231" cy="6858000"/>
          </a:xfrm>
          <a:prstGeom prst="rect">
            <a:avLst/>
          </a:prstGeom>
        </p:spPr>
      </p:pic>
      <p:pic>
        <p:nvPicPr>
          <p:cNvPr id="12" name="Picture 11" descr="A picture containing road&#10;&#10;Description automatically generated">
            <a:extLst>
              <a:ext uri="{FF2B5EF4-FFF2-40B4-BE49-F238E27FC236}">
                <a16:creationId xmlns:a16="http://schemas.microsoft.com/office/drawing/2014/main" id="{228090A1-B8E7-77A3-82AB-9920409BC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42" y="1405998"/>
            <a:ext cx="2023002" cy="2023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BC3DA57-569C-912D-BBD6-B48676ECDBEC}"/>
                  </a:ext>
                </a:extLst>
              </p14:cNvPr>
              <p14:cNvContentPartPr/>
              <p14:nvPr/>
            </p14:nvContentPartPr>
            <p14:xfrm>
              <a:off x="4695675" y="2576940"/>
              <a:ext cx="5746680" cy="18979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BC3DA57-569C-912D-BBD6-B48676ECDB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41675" y="2468940"/>
                <a:ext cx="5854320" cy="211356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47B61EB-58CB-D632-EA74-62620A591C40}"/>
              </a:ext>
            </a:extLst>
          </p:cNvPr>
          <p:cNvSpPr/>
          <p:nvPr/>
        </p:nvSpPr>
        <p:spPr>
          <a:xfrm>
            <a:off x="9159570" y="1862851"/>
            <a:ext cx="2899079" cy="3894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98128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525461" y="48577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 err="1"/>
              <a:t>Pregled</a:t>
            </a:r>
            <a:r>
              <a:rPr lang="en-US" dirty="0"/>
              <a:t> panela za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podataka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990F28-5921-0BF8-E4FB-8641E34CA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393" y="0"/>
            <a:ext cx="145485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89629-2BB0-C60D-66D2-6E9A5011C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135BB1-F876-0E48-3749-5B9BD64CF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856" y="0"/>
            <a:ext cx="316523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1FBD87-493F-47EB-4FAE-BC9FD29D1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1284" y="0"/>
            <a:ext cx="3165231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5AB5A47-FD85-4F30-07B9-93FBC55A523B}"/>
              </a:ext>
            </a:extLst>
          </p:cNvPr>
          <p:cNvSpPr/>
          <p:nvPr/>
        </p:nvSpPr>
        <p:spPr>
          <a:xfrm>
            <a:off x="9329356" y="6058936"/>
            <a:ext cx="500444" cy="437114"/>
          </a:xfrm>
          <a:prstGeom prst="round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9119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459558" y="406293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 err="1"/>
              <a:t>Pregled</a:t>
            </a:r>
            <a:r>
              <a:rPr lang="en-US" dirty="0"/>
              <a:t> panela za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podataka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65589-A88A-5E4E-3C99-7C6F71FBB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595" y="0"/>
            <a:ext cx="2826405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2FF539-9879-17EA-00AD-F638A48102E6}"/>
              </a:ext>
            </a:extLst>
          </p:cNvPr>
          <p:cNvSpPr/>
          <p:nvPr/>
        </p:nvSpPr>
        <p:spPr>
          <a:xfrm>
            <a:off x="11567731" y="6020836"/>
            <a:ext cx="500444" cy="437114"/>
          </a:xfrm>
          <a:prstGeom prst="round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EFCB51-23E8-5A54-3429-C6C075398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00" y="1285349"/>
            <a:ext cx="2320360" cy="2446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E72D26-6C13-38AF-1D3A-D3E1692AB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072" y="1274623"/>
            <a:ext cx="1897744" cy="2467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DFB5FE-0E8F-B19A-7C12-682D23187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628" y="1242789"/>
            <a:ext cx="2100836" cy="2482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01" y="3870076"/>
            <a:ext cx="3222755" cy="2499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8505" y="3863736"/>
            <a:ext cx="3466597" cy="250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5023" y="3863737"/>
            <a:ext cx="3735227" cy="250549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643235" y="1598311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202124"/>
                </a:solidFill>
                <a:latin typeface="arial" panose="020B0604020202020204" pitchFamily="34" charset="0"/>
              </a:rPr>
              <a:t>✔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245143" y="2813392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202124"/>
                </a:solidFill>
                <a:latin typeface="arial" panose="020B0604020202020204" pitchFamily="34" charset="0"/>
              </a:rPr>
              <a:t>✔</a:t>
            </a: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005950" y="3933738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202124"/>
                </a:solidFill>
                <a:latin typeface="arial" panose="020B0604020202020204" pitchFamily="34" charset="0"/>
              </a:rPr>
              <a:t>✔</a:t>
            </a:r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9720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0F5A-53D8-0D27-5D59-B62E7C51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Projekat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7A18B3-5F04-F079-C721-4A28F32E29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Ciljevi projekta i zadaci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D0461-C891-6C61-ACDD-AB1CB2FD0B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811337"/>
            <a:ext cx="10888145" cy="472768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rgbClr val="FF0000"/>
                </a:solidFill>
              </a:rPr>
              <a:t>Cilj</a:t>
            </a:r>
            <a:r>
              <a:rPr lang="sr-Latn-RS" dirty="0"/>
              <a:t> projekta je da se unapredi otpornost lokalne putne mreže na klimatske promene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Latn-RS" b="1" dirty="0">
                <a:solidFill>
                  <a:srgbClr val="FF0000"/>
                </a:solidFill>
              </a:rPr>
              <a:t>Zadaci:</a:t>
            </a:r>
          </a:p>
          <a:p>
            <a:pPr marL="1147763" lvl="4" indent="-457200">
              <a:buFont typeface="+mj-lt"/>
              <a:buAutoNum type="romanLcPeriod"/>
            </a:pPr>
            <a:r>
              <a:rPr lang="sr-Latn-RS" sz="2200" dirty="0"/>
              <a:t>Izrada Metodologije za procenu otpornosti lokalne putne mreže na klimatske promene</a:t>
            </a:r>
          </a:p>
          <a:p>
            <a:pPr marL="1147763" lvl="4" indent="-457200">
              <a:buFont typeface="+mj-lt"/>
              <a:buAutoNum type="romanLcPeriod"/>
            </a:pPr>
            <a:r>
              <a:rPr lang="sr-Latn-RS" sz="2200" dirty="0"/>
              <a:t>Izrada aplikacije i baze podataka </a:t>
            </a:r>
          </a:p>
          <a:p>
            <a:pPr marL="1147763" lvl="4" indent="-457200">
              <a:buFont typeface="+mj-lt"/>
              <a:buAutoNum type="romanLcPeriod"/>
            </a:pPr>
            <a:r>
              <a:rPr lang="sr-Latn-RS" sz="2200" dirty="0"/>
              <a:t>Izrada uputstva za primenu metodologije, odnosno korišćenje aplikacije i baze</a:t>
            </a:r>
          </a:p>
          <a:p>
            <a:pPr marL="1147763" lvl="4" indent="-457200">
              <a:buFont typeface="+mj-lt"/>
              <a:buAutoNum type="romanLcPeriod"/>
            </a:pPr>
            <a:r>
              <a:rPr lang="sr-Latn-RS" sz="2200" dirty="0"/>
              <a:t>Testiranje u dve lokalne samouprave u Srbiji (Kraljevo i </a:t>
            </a:r>
            <a:r>
              <a:rPr lang="sr-Latn-RS" sz="2200" dirty="0" err="1"/>
              <a:t>Aleksandrovac</a:t>
            </a:r>
            <a:r>
              <a:rPr lang="sr-Latn-RS" sz="2200" dirty="0"/>
              <a:t>)</a:t>
            </a:r>
          </a:p>
          <a:p>
            <a:pPr marL="1147763" lvl="4" indent="-457200">
              <a:buFont typeface="+mj-lt"/>
              <a:buAutoNum type="romanLcPeriod"/>
            </a:pPr>
            <a:r>
              <a:rPr lang="sr-Latn-RS" sz="2200" dirty="0"/>
              <a:t>Procena kapaciteta lokalne samouprave i mere za poboljšanje</a:t>
            </a:r>
          </a:p>
          <a:p>
            <a:pPr marL="1147763" lvl="4" indent="-457200">
              <a:buFont typeface="+mj-lt"/>
              <a:buAutoNum type="romanLcPeriod"/>
            </a:pPr>
            <a:r>
              <a:rPr lang="sr-Latn-RS" sz="2200" dirty="0"/>
              <a:t>Podloga za budući RAMS na lokalnoj putnoj mreži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BF22F-840A-E227-A5E4-FA78ACE81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115" y="5286261"/>
            <a:ext cx="2271823" cy="14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33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459558" y="161850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 err="1"/>
              <a:t>Pregled</a:t>
            </a:r>
            <a:r>
              <a:rPr lang="en-US" dirty="0"/>
              <a:t> panela za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podataka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58" y="939093"/>
            <a:ext cx="2693058" cy="5834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006" y="939092"/>
            <a:ext cx="2693173" cy="5835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570" y="939092"/>
            <a:ext cx="2693058" cy="5834959"/>
          </a:xfrm>
          <a:prstGeom prst="rect">
            <a:avLst/>
          </a:prstGeom>
        </p:spPr>
      </p:pic>
      <p:sp>
        <p:nvSpPr>
          <p:cNvPr id="21" name="Rectangle: Rounded Corners 4">
            <a:extLst>
              <a:ext uri="{FF2B5EF4-FFF2-40B4-BE49-F238E27FC236}">
                <a16:creationId xmlns:a16="http://schemas.microsoft.com/office/drawing/2014/main" id="{F62FF539-9879-17EA-00AD-F638A48102E6}"/>
              </a:ext>
            </a:extLst>
          </p:cNvPr>
          <p:cNvSpPr/>
          <p:nvPr/>
        </p:nvSpPr>
        <p:spPr>
          <a:xfrm>
            <a:off x="8136468" y="5667751"/>
            <a:ext cx="500444" cy="437114"/>
          </a:xfrm>
          <a:prstGeom prst="round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90825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459558" y="161850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 err="1"/>
              <a:t>Pregled</a:t>
            </a:r>
            <a:r>
              <a:rPr lang="en-US" dirty="0"/>
              <a:t> panela za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podataka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798" y="860079"/>
            <a:ext cx="2632469" cy="5703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604" y="887239"/>
            <a:ext cx="2607398" cy="5649362"/>
          </a:xfrm>
          <a:prstGeom prst="rect">
            <a:avLst/>
          </a:prstGeom>
        </p:spPr>
      </p:pic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F62FF539-9879-17EA-00AD-F638A48102E6}"/>
              </a:ext>
            </a:extLst>
          </p:cNvPr>
          <p:cNvSpPr/>
          <p:nvPr/>
        </p:nvSpPr>
        <p:spPr>
          <a:xfrm>
            <a:off x="3890392" y="3042246"/>
            <a:ext cx="1360617" cy="437114"/>
          </a:xfrm>
          <a:prstGeom prst="round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F62FF539-9879-17EA-00AD-F638A48102E6}"/>
              </a:ext>
            </a:extLst>
          </p:cNvPr>
          <p:cNvSpPr/>
          <p:nvPr/>
        </p:nvSpPr>
        <p:spPr>
          <a:xfrm>
            <a:off x="7662694" y="3882709"/>
            <a:ext cx="385838" cy="272832"/>
          </a:xfrm>
          <a:prstGeom prst="round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13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323756" y="125637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 err="1"/>
              <a:t>Pregled</a:t>
            </a:r>
            <a:r>
              <a:rPr lang="en-US" dirty="0"/>
              <a:t> panela za </a:t>
            </a:r>
            <a:r>
              <a:rPr lang="en-US" dirty="0" err="1"/>
              <a:t>unos</a:t>
            </a:r>
            <a:r>
              <a:rPr lang="en-US" dirty="0"/>
              <a:t> </a:t>
            </a:r>
            <a:r>
              <a:rPr lang="en-US" dirty="0" err="1"/>
              <a:t>podataka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733" y="0"/>
            <a:ext cx="182822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742" y="0"/>
            <a:ext cx="183995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7474" y="0"/>
            <a:ext cx="192452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FDED38-2B31-06BC-CC84-9C863B001121}"/>
              </a:ext>
            </a:extLst>
          </p:cNvPr>
          <p:cNvSpPr txBox="1"/>
          <p:nvPr/>
        </p:nvSpPr>
        <p:spPr>
          <a:xfrm>
            <a:off x="173402" y="1650831"/>
            <a:ext cx="614333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r-Latn-RS" sz="2000" b="1"/>
              <a:t>PANEL</a:t>
            </a:r>
            <a:r>
              <a:rPr lang="en-US" sz="2000" b="1"/>
              <a:t>I OSTALIH PROCESA I POJAVA</a:t>
            </a:r>
            <a:endParaRPr lang="sr-Latn-RS" sz="2000" b="1" dirty="0"/>
          </a:p>
          <a:p>
            <a:pPr>
              <a:lnSpc>
                <a:spcPct val="100000"/>
              </a:lnSpc>
            </a:pPr>
            <a:r>
              <a:rPr lang="en-US" sz="2000"/>
              <a:t>Su veoma sli</a:t>
            </a:r>
            <a:r>
              <a:rPr lang="sr-Latn-RS" sz="2000"/>
              <a:t>čni, samo što se zahtevaju podaci o geometriji, aktivnostima, uzrocima i stanju zaštitinih mera koji su karakteristični za svaku posebnu pojavu ili proces…</a:t>
            </a:r>
          </a:p>
          <a:p>
            <a:pPr>
              <a:lnSpc>
                <a:spcPct val="100000"/>
              </a:lnSpc>
            </a:pPr>
            <a:endParaRPr lang="sr-Latn-RS" sz="2000"/>
          </a:p>
          <a:p>
            <a:pPr>
              <a:lnSpc>
                <a:spcPct val="100000"/>
              </a:lnSpc>
            </a:pPr>
            <a:r>
              <a:rPr lang="sr-Latn-RS" sz="2000"/>
              <a:t>Paneli </a:t>
            </a:r>
            <a:r>
              <a:rPr lang="sr-Latn-RS" sz="2000" b="1"/>
              <a:t>SAOBRAĆAJ</a:t>
            </a:r>
            <a:r>
              <a:rPr lang="sr-Latn-RS" sz="2000"/>
              <a:t> i </a:t>
            </a:r>
            <a:r>
              <a:rPr lang="sr-Latn-RS" sz="2000" b="1"/>
              <a:t>INFRASTRUKTURA</a:t>
            </a:r>
            <a:r>
              <a:rPr lang="sr-Latn-RS" sz="2000"/>
              <a:t> su identični za svaku opservaciju!</a:t>
            </a:r>
            <a:endParaRPr lang="sr-Latn-RS" sz="2000" dirty="0"/>
          </a:p>
          <a:p>
            <a:pPr>
              <a:lnSpc>
                <a:spcPct val="100000"/>
              </a:lnSpc>
            </a:pPr>
            <a:endParaRPr lang="sr-Latn-RS" sz="2000" b="1" dirty="0"/>
          </a:p>
          <a:p>
            <a:pPr>
              <a:lnSpc>
                <a:spcPct val="100000"/>
              </a:lnSpc>
            </a:pPr>
            <a:endParaRPr lang="sr-Latn-RS" sz="2000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68601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323756" y="125637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/>
              <a:t>Pregled unetih podataka </a:t>
            </a:r>
            <a:r>
              <a:rPr lang="en-US"/>
              <a:t>i izvoz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D70D4E-C390-3717-F9B7-16EDEA912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56" y="927153"/>
            <a:ext cx="2616137" cy="56682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323756" y="1172538"/>
            <a:ext cx="396614" cy="294239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C892BE-ED42-26CB-9DF9-05D04A4D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977" y="927153"/>
            <a:ext cx="2735669" cy="57326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Arrow: Right 6">
            <a:extLst>
              <a:ext uri="{FF2B5EF4-FFF2-40B4-BE49-F238E27FC236}">
                <a16:creationId xmlns:a16="http://schemas.microsoft.com/office/drawing/2014/main" id="{7D0FD493-469B-A79B-21DC-B5BDC5327C59}"/>
              </a:ext>
            </a:extLst>
          </p:cNvPr>
          <p:cNvSpPr/>
          <p:nvPr/>
        </p:nvSpPr>
        <p:spPr>
          <a:xfrm>
            <a:off x="3035919" y="2904532"/>
            <a:ext cx="881461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4142810" y="2990776"/>
            <a:ext cx="1244002" cy="294239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9344" y="927153"/>
            <a:ext cx="2517941" cy="5455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Arrow: Right 6">
            <a:extLst>
              <a:ext uri="{FF2B5EF4-FFF2-40B4-BE49-F238E27FC236}">
                <a16:creationId xmlns:a16="http://schemas.microsoft.com/office/drawing/2014/main" id="{7D0FD493-469B-A79B-21DC-B5BDC5327C59}"/>
              </a:ext>
            </a:extLst>
          </p:cNvPr>
          <p:cNvSpPr/>
          <p:nvPr/>
        </p:nvSpPr>
        <p:spPr>
          <a:xfrm>
            <a:off x="6895168" y="1319657"/>
            <a:ext cx="881461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7904312" y="1497538"/>
            <a:ext cx="877549" cy="294239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6">
            <a:extLst>
              <a:ext uri="{FF2B5EF4-FFF2-40B4-BE49-F238E27FC236}">
                <a16:creationId xmlns:a16="http://schemas.microsoft.com/office/drawing/2014/main" id="{7D0FD493-469B-A79B-21DC-B5BDC5327C59}"/>
              </a:ext>
            </a:extLst>
          </p:cNvPr>
          <p:cNvSpPr/>
          <p:nvPr/>
        </p:nvSpPr>
        <p:spPr>
          <a:xfrm>
            <a:off x="6921151" y="2096746"/>
            <a:ext cx="881461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7874788" y="2067923"/>
            <a:ext cx="1405014" cy="495548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99798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323756" y="125637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/>
              <a:t>Pregled unetih podataka </a:t>
            </a:r>
            <a:r>
              <a:rPr lang="en-US"/>
              <a:t>i izvoz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0" y="836618"/>
            <a:ext cx="2517941" cy="5455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79754" y="1977388"/>
            <a:ext cx="1405014" cy="495548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638" y="836618"/>
            <a:ext cx="2045769" cy="4432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910" y="836618"/>
            <a:ext cx="2045769" cy="4432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795" y="836618"/>
            <a:ext cx="2051634" cy="44452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5545" y="836618"/>
            <a:ext cx="2061248" cy="44660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2693638" y="1296869"/>
            <a:ext cx="375487" cy="242220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5425667" y="1296869"/>
            <a:ext cx="375487" cy="242220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8002868" y="1303034"/>
            <a:ext cx="375487" cy="242220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10604857" y="1284400"/>
            <a:ext cx="458478" cy="242220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FDED38-2B31-06BC-CC84-9C863B001121}"/>
              </a:ext>
            </a:extLst>
          </p:cNvPr>
          <p:cNvSpPr txBox="1"/>
          <p:nvPr/>
        </p:nvSpPr>
        <p:spPr>
          <a:xfrm>
            <a:off x="4247289" y="5480624"/>
            <a:ext cx="6143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r-Latn-RS" sz="2000"/>
              <a:t>Kroz ovaj panel mogu se pregledati opservacije korisnika po svim panelima (nije moguća izmena podataka) </a:t>
            </a:r>
            <a:endParaRPr lang="sr-Latn-RS" sz="2000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3008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323756" y="125637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/>
              <a:t>Pregled unetih podataka </a:t>
            </a:r>
            <a:r>
              <a:rPr lang="en-US"/>
              <a:t>i izvoz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54" y="1099169"/>
            <a:ext cx="2517941" cy="5455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1008149" y="1669554"/>
            <a:ext cx="877549" cy="294239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809" y="1099169"/>
            <a:ext cx="2517942" cy="5455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4220005" y="1669554"/>
            <a:ext cx="877549" cy="294239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FDED38-2B31-06BC-CC84-9C863B001121}"/>
              </a:ext>
            </a:extLst>
          </p:cNvPr>
          <p:cNvSpPr txBox="1"/>
          <p:nvPr/>
        </p:nvSpPr>
        <p:spPr>
          <a:xfrm>
            <a:off x="6048670" y="1963793"/>
            <a:ext cx="61433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r-Latn-RS" sz="2000"/>
              <a:t>Kroz ovaj panel mogu se pregledati opservacije svih ostalih korisnika u bazi po svim panelima (nije moguća izmena podataka) </a:t>
            </a:r>
            <a:endParaRPr lang="sr-Latn-RS" sz="2000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2972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323756" y="125637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/>
              <a:t>Pregled unetih podataka </a:t>
            </a:r>
            <a:r>
              <a:rPr lang="en-US" b="1"/>
              <a:t>i izvoz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54" y="1099169"/>
            <a:ext cx="2517941" cy="5455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1828346" y="1669554"/>
            <a:ext cx="877549" cy="294239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FDED38-2B31-06BC-CC84-9C863B001121}"/>
              </a:ext>
            </a:extLst>
          </p:cNvPr>
          <p:cNvSpPr txBox="1"/>
          <p:nvPr/>
        </p:nvSpPr>
        <p:spPr>
          <a:xfrm>
            <a:off x="6048670" y="5960457"/>
            <a:ext cx="6143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r-Latn-RS" sz="2000"/>
              <a:t>Kroz ovaj panel mogu se pregledati opservacije korisnika po svim panelima (nije moguća izmena podataka) </a:t>
            </a:r>
            <a:endParaRPr lang="sr-Latn-R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650" y="1027006"/>
            <a:ext cx="2551248" cy="5527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60" y="797955"/>
            <a:ext cx="2382693" cy="5162502"/>
          </a:xfrm>
          <a:prstGeom prst="rect">
            <a:avLst/>
          </a:prstGeom>
        </p:spPr>
      </p:pic>
      <p:sp>
        <p:nvSpPr>
          <p:cNvPr id="9" name="Arrow: Right 6">
            <a:extLst>
              <a:ext uri="{FF2B5EF4-FFF2-40B4-BE49-F238E27FC236}">
                <a16:creationId xmlns:a16="http://schemas.microsoft.com/office/drawing/2014/main" id="{7D0FD493-469B-A79B-21DC-B5BDC5327C59}"/>
              </a:ext>
            </a:extLst>
          </p:cNvPr>
          <p:cNvSpPr/>
          <p:nvPr/>
        </p:nvSpPr>
        <p:spPr>
          <a:xfrm>
            <a:off x="2772562" y="1583310"/>
            <a:ext cx="881461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5304349" y="1583310"/>
            <a:ext cx="877549" cy="294239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3799965" y="2731591"/>
            <a:ext cx="2248705" cy="294239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C53FF39E-E86E-6CE9-F11C-B623A347B3CA}"/>
              </a:ext>
            </a:extLst>
          </p:cNvPr>
          <p:cNvSpPr/>
          <p:nvPr/>
        </p:nvSpPr>
        <p:spPr>
          <a:xfrm>
            <a:off x="8221168" y="3532700"/>
            <a:ext cx="497320" cy="294239"/>
          </a:xfrm>
          <a:prstGeom prst="roundRect">
            <a:avLst/>
          </a:prstGeom>
          <a:noFill/>
          <a:ln w="76200">
            <a:solidFill>
              <a:srgbClr val="E61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30650" y="2141212"/>
            <a:ext cx="2551248" cy="443620"/>
          </a:xfrm>
          <a:prstGeom prst="rect">
            <a:avLst/>
          </a:prstGeom>
          <a:solidFill>
            <a:srgbClr val="D3D3D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53149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  <p:bldP spid="12" grpId="0" animBg="1"/>
      <p:bldP spid="15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90009D6-F2CE-1A7D-42AA-53E466B3CA0C}"/>
              </a:ext>
            </a:extLst>
          </p:cNvPr>
          <p:cNvSpPr txBox="1">
            <a:spLocks/>
          </p:cNvSpPr>
          <p:nvPr/>
        </p:nvSpPr>
        <p:spPr>
          <a:xfrm>
            <a:off x="1673584" y="2270123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AU" sz="4000" kern="1200">
                <a:solidFill>
                  <a:schemeClr val="tx1"/>
                </a:solidFill>
                <a:latin typeface="+mj-lt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sr-Latn-RS"/>
              <a:t>VEŽBA:</a:t>
            </a:r>
          </a:p>
          <a:p>
            <a:pPr>
              <a:lnSpc>
                <a:spcPct val="100000"/>
              </a:lnSpc>
            </a:pPr>
            <a:r>
              <a:rPr lang="sr-Latn-RS" b="1"/>
              <a:t>Simulacija unosa podataka, pregled i izvoz…</a:t>
            </a:r>
            <a:endParaRPr lang="en-US" b="1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5178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811CBD-CA4E-D7C6-713D-B55F9C059121}"/>
              </a:ext>
            </a:extLst>
          </p:cNvPr>
          <p:cNvSpPr/>
          <p:nvPr/>
        </p:nvSpPr>
        <p:spPr>
          <a:xfrm>
            <a:off x="2501900" y="609600"/>
            <a:ext cx="7188200" cy="1765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800" b="1" dirty="0"/>
              <a:t>Hvala na pažnji!</a:t>
            </a:r>
            <a:endParaRPr lang="en-GB" sz="4800" b="1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41215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FD07-3042-24DF-58A8-7B2C911FC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Očekivanja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7E355-A0D9-3CC8-D154-98E296FA0C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Idealna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43D36-E213-FA93-1885-53B927F46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Iskustvo s prethodnih projekata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Značaj samostalnog rada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Značaj kontinuiranog rada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Značaj saradnje među lokalnim samoupravama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Prenošenje znanja na druge lokalne samouprave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Pomoć za procenu rizika (MUP)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Pomoć u vanrednim situacijama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Pomoć u planiranju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61651-D6B6-00B5-B3B4-DEA3BFC74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011" y="5083186"/>
            <a:ext cx="2584928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42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61ED0C-8A1C-9B22-E81B-DB66BA6B2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Tim</a:t>
            </a:r>
            <a:endParaRPr lang="en-US" b="1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FD9F68-6F92-8C72-B996-ED079B06E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18440" r="65298" b="31745"/>
          <a:stretch/>
        </p:blipFill>
        <p:spPr>
          <a:xfrm>
            <a:off x="364012" y="1303542"/>
            <a:ext cx="5654016" cy="5426868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228F94-5E5D-DBE2-DFD2-BB83A4FB4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67107" r="65298" b="9457"/>
          <a:stretch/>
        </p:blipFill>
        <p:spPr>
          <a:xfrm>
            <a:off x="6096000" y="2425047"/>
            <a:ext cx="5886700" cy="26581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48FACE-5071-1627-6089-477DAA448B7E}"/>
              </a:ext>
            </a:extLst>
          </p:cNvPr>
          <p:cNvSpPr/>
          <p:nvPr/>
        </p:nvSpPr>
        <p:spPr>
          <a:xfrm>
            <a:off x="6267277" y="1809918"/>
            <a:ext cx="5544146" cy="436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dirty="0"/>
              <a:t>Uroš Đurić (</a:t>
            </a:r>
            <a:r>
              <a:rPr lang="sr-Latn-RS" sz="1600" dirty="0" err="1"/>
              <a:t>Non-Key</a:t>
            </a:r>
            <a:r>
              <a:rPr lang="sr-Latn-RS" sz="1600" dirty="0"/>
              <a:t>)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6F65B6-1924-B9CA-F2F5-8BF297A87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027" y="5261557"/>
            <a:ext cx="2309912" cy="14981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E1F39E-DE6F-8D2F-177B-0C5C28F8829E}"/>
              </a:ext>
            </a:extLst>
          </p:cNvPr>
          <p:cNvSpPr/>
          <p:nvPr/>
        </p:nvSpPr>
        <p:spPr>
          <a:xfrm>
            <a:off x="6173974" y="5083185"/>
            <a:ext cx="2799905" cy="371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dirty="0"/>
              <a:t>ivana.stevanovic@arup.com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AFEFFF-A90C-A9D4-B5B4-FAE5A45D5357}"/>
              </a:ext>
            </a:extLst>
          </p:cNvPr>
          <p:cNvSpPr/>
          <p:nvPr/>
        </p:nvSpPr>
        <p:spPr>
          <a:xfrm>
            <a:off x="6173974" y="5610973"/>
            <a:ext cx="2799905" cy="371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dirty="0"/>
              <a:t>biljana.abolmasov@rgf.bg.ac.rs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3729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D80360-5E8F-49E2-863D-43A3D7FC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Unapređivanje otpornosti i bezbednosti</a:t>
            </a:r>
            <a:r>
              <a:rPr lang="en-US" dirty="0"/>
              <a:t> </a:t>
            </a:r>
            <a:r>
              <a:rPr lang="sr-Latn-RS" dirty="0"/>
              <a:t>mreže lokalnih puteva u Republici Srbiji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23B70E0-20E0-4FC7-AEAB-2E7A4D3BAC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Metodologija</a:t>
            </a:r>
            <a:endParaRPr lang="en-GB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603747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3CE3-ED69-42DA-8130-726BB1952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Sadržaj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BE1D2-07EB-4159-890B-4FA22C8C6C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 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C8877-7F80-4FF2-9527-36A270CE9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Uvod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r-Latn-RS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Preliminarni modeli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r-Latn-RS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Pozadinski modeli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r-Latn-RS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Kombinacija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r-Latn-RS" dirty="0"/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r-Latn-RS" dirty="0"/>
              <a:t>Primena u investicionom planiranju</a:t>
            </a:r>
            <a:endParaRPr lang="en-GB" dirty="0"/>
          </a:p>
        </p:txBody>
      </p:sp>
      <p:pic>
        <p:nvPicPr>
          <p:cNvPr id="5" name="Picture 4" descr="A picture containing tree, outdoor, ground, orange&#10;&#10;Description automatically generated">
            <a:extLst>
              <a:ext uri="{FF2B5EF4-FFF2-40B4-BE49-F238E27FC236}">
                <a16:creationId xmlns:a16="http://schemas.microsoft.com/office/drawing/2014/main" id="{FCA77338-17E5-B90E-A862-0B232198BB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21" y="1553021"/>
            <a:ext cx="3854132" cy="513576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588265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7C1A-95FD-4EBD-B53E-3B68DA1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Uvod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9C91B-83D8-45A2-81D6-C3C776F5C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Osnovni</a:t>
            </a:r>
            <a:r>
              <a:rPr lang="en-GB" dirty="0"/>
              <a:t> </a:t>
            </a:r>
            <a:r>
              <a:rPr lang="en-GB" dirty="0" err="1"/>
              <a:t>aspekti</a:t>
            </a:r>
            <a:r>
              <a:rPr lang="en-GB" dirty="0"/>
              <a:t> </a:t>
            </a:r>
            <a:r>
              <a:rPr lang="en-GB" dirty="0" err="1"/>
              <a:t>Metodologije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8750-E93E-4150-89F8-153DBBF7C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b="1" dirty="0" err="1"/>
              <a:t>Osposobiti</a:t>
            </a:r>
            <a:r>
              <a:rPr lang="en-GB" dirty="0"/>
              <a:t> </a:t>
            </a:r>
            <a:r>
              <a:rPr lang="en-GB" dirty="0" err="1"/>
              <a:t>lokalne</a:t>
            </a:r>
            <a:r>
              <a:rPr lang="en-GB" dirty="0"/>
              <a:t> </a:t>
            </a:r>
            <a:r>
              <a:rPr lang="en-GB" dirty="0" err="1"/>
              <a:t>samouprave</a:t>
            </a:r>
            <a:r>
              <a:rPr lang="en-GB" dirty="0"/>
              <a:t> da </a:t>
            </a:r>
            <a:r>
              <a:rPr lang="en-GB" dirty="0" err="1"/>
              <a:t>sakupljaju</a:t>
            </a:r>
            <a:r>
              <a:rPr lang="sr-Latn-RS" dirty="0"/>
              <a:t>ći</a:t>
            </a:r>
            <a:r>
              <a:rPr lang="en-GB" dirty="0"/>
              <a:t> </a:t>
            </a:r>
            <a:r>
              <a:rPr lang="en-GB" dirty="0" err="1"/>
              <a:t>podatke</a:t>
            </a:r>
            <a:r>
              <a:rPr lang="sr-Latn-RS" dirty="0"/>
              <a:t> na terenu</a:t>
            </a:r>
            <a:r>
              <a:rPr lang="en-GB" dirty="0"/>
              <a:t> </a:t>
            </a:r>
            <a:r>
              <a:rPr lang="sr-Latn-RS" b="1" dirty="0"/>
              <a:t>generišu podloge</a:t>
            </a:r>
            <a:r>
              <a:rPr lang="sr-Latn-RS" dirty="0"/>
              <a:t> (mape i anačlitičke izveštaje) korisne </a:t>
            </a:r>
            <a:r>
              <a:rPr lang="sr-Latn-RS" b="1" dirty="0"/>
              <a:t>za upravljanje investicijama na lokalnim putevima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r-Latn-RS" dirty="0"/>
              <a:t>Implementirati Metodologiju na test područjima (Kraljevo i Aleksandrovac) razvijanjem </a:t>
            </a:r>
            <a:r>
              <a:rPr lang="sr-Latn-RS" b="1" dirty="0"/>
              <a:t>namenske</a:t>
            </a:r>
            <a:r>
              <a:rPr lang="sr-Latn-RS" dirty="0"/>
              <a:t> mobilne i web aplikacije </a:t>
            </a:r>
            <a:r>
              <a:rPr lang="sr-Latn-RS" b="1" dirty="0"/>
              <a:t>MapLoRds</a:t>
            </a:r>
            <a:r>
              <a:rPr lang="sr-Latn-RS" b="1" baseline="30000" dirty="0"/>
              <a:t>©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Rasteretiti korisnike </a:t>
            </a:r>
            <a:r>
              <a:rPr lang="sr-Latn-RS" dirty="0"/>
              <a:t>od komplikovanih prostornih analiza</a:t>
            </a:r>
          </a:p>
          <a:p>
            <a:pPr marL="457200" indent="-45720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r-Latn-RS" b="1" dirty="0"/>
              <a:t>Obučiti</a:t>
            </a:r>
            <a:r>
              <a:rPr lang="sr-Latn-RS" dirty="0"/>
              <a:t> korisnike i </a:t>
            </a:r>
            <a:r>
              <a:rPr lang="sr-Latn-RS" b="1" dirty="0"/>
              <a:t>demonstrirati</a:t>
            </a:r>
            <a:r>
              <a:rPr lang="sr-Latn-RS" dirty="0"/>
              <a:t> primenu Metodologije </a:t>
            </a:r>
            <a:r>
              <a:rPr lang="en-GB" dirty="0"/>
              <a:t> </a:t>
            </a:r>
          </a:p>
        </p:txBody>
      </p:sp>
      <p:pic>
        <p:nvPicPr>
          <p:cNvPr id="5" name="Picture 4" descr="A picture containing tree, outdoor, ground, orange&#10;&#10;Description automatically generated">
            <a:extLst>
              <a:ext uri="{FF2B5EF4-FFF2-40B4-BE49-F238E27FC236}">
                <a16:creationId xmlns:a16="http://schemas.microsoft.com/office/drawing/2014/main" id="{A1D8DEE9-FEC2-C869-FCDE-DB1299A0D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3" r="56745"/>
          <a:stretch/>
        </p:blipFill>
        <p:spPr>
          <a:xfrm>
            <a:off x="9607137" y="5110480"/>
            <a:ext cx="2584863" cy="1676682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9531771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TOCShowsSubsections Dividers SlideNumber"/>
</p:tagLst>
</file>

<file path=ppt/theme/theme1.xml><?xml version="1.0" encoding="utf-8"?>
<a:theme xmlns:a="http://schemas.openxmlformats.org/drawingml/2006/main" name="Arup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2800" dirty="0" err="1" smtClean="0"/>
        </a:defPPr>
      </a:lstStyle>
    </a:txDef>
  </a:objectDefaults>
  <a:extraClrSchemeLst/>
  <a:custClrLst>
    <a:custClr name="Chart 1">
      <a:srgbClr val="E61E28"/>
    </a:custClr>
    <a:custClr name="Chart 2">
      <a:srgbClr val="7D4196"/>
    </a:custClr>
    <a:custClr name="Chart 3">
      <a:srgbClr val="005AAA"/>
    </a:custClr>
    <a:custClr name="Chart 4">
      <a:srgbClr val="32A4A0"/>
    </a:custClr>
    <a:custClr name="Chart 5">
      <a:srgbClr val="C83C96"/>
    </a:custClr>
    <a:custClr name="Chart 6">
      <a:srgbClr val="4BA046"/>
    </a:custClr>
    <a:custClr name="Chart 7">
      <a:srgbClr val="1E9B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Times New Roman"/>
        <a:font script="Hebr" typeface="Times New Roman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Times New Roman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Arup PPT template">
      <a:dk1>
        <a:srgbClr val="2C2C2D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88438B"/>
      </a:accent2>
      <a:accent3>
        <a:srgbClr val="054CA1"/>
      </a:accent3>
      <a:accent4>
        <a:srgbClr val="4D9EA9"/>
      </a:accent4>
      <a:accent5>
        <a:srgbClr val="D6488E"/>
      </a:accent5>
      <a:accent6>
        <a:srgbClr val="428B35"/>
      </a:accent6>
      <a:hlink>
        <a:srgbClr val="606062"/>
      </a:hlink>
      <a:folHlink>
        <a:srgbClr val="C9C9CA"/>
      </a:folHlink>
    </a:clrScheme>
    <a:fontScheme name="Custom 8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item1.xml><?xml version="1.0" encoding="utf-8"?>
<TemplafySlideTemplateConfiguration><![CDATA[{"slideVersion":1,"isValidatorEnabled":false,"isLocked":false,"elementsMetadata":[],"slideId":"637595972118096191","enableDocumentContentUpdater":false,"version":"2.0"}]]></TemplafySlideTemplateConfiguration>
</file>

<file path=customXml/item10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SlideTemplateConfiguration><![CDATA[{"slideVersion":1,"isValidatorEnabled":false,"isLocked":false,"elementsMetadata":[],"slideId":"638047172188838935","enableDocumentContentUpdater":false,"version":"2.0"}]]></TemplafySlideTemplate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16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21.xml><?xml version="1.0" encoding="utf-8"?>
<TemplafySlideFormConfiguration><![CDATA[{"formFields":[],"formDataEntries":[]}]]></TemplafySlideForm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24.xml><?xml version="1.0" encoding="utf-8"?>
<TemplafySlideFormConfiguration><![CDATA[{"formFields":[],"formDataEntries":[]}]]></TemplafySlideFormConfiguration>
</file>

<file path=customXml/item25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26.xml><?xml version="1.0" encoding="utf-8"?>
<TemplafySlideFormConfiguration><![CDATA[{"formFields":[],"formDataEntries":[]}]]></TemplafySlideFormConfiguration>
</file>

<file path=customXml/item27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3.xml><?xml version="1.0" encoding="utf-8"?>
<TemplafySlideFormConfiguration><![CDATA[{"formFields":[],"formDataEntries":[]}]]></TemplafySlideFormConfiguration>
</file>

<file path=customXml/item30.xml><?xml version="1.0" encoding="utf-8"?>
<TemplafySlideFormConfiguration><![CDATA[{"formFields":[],"formDataEntries":[]}]]></TemplafySlideFormConfiguration>
</file>

<file path=customXml/item31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32.xml><?xml version="1.0" encoding="utf-8"?>
<TemplafySlideFormConfiguration><![CDATA[{"formFields":[],"formDataEntries":[]}]]></TemplafySlideFormConfiguration>
</file>

<file path=customXml/item33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34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35.xml><?xml version="1.0" encoding="utf-8"?>
<TemplafySlideFormConfiguration><![CDATA[{"formFields":[],"formDataEntries":[]}]]></TemplafySlideFormConfiguration>
</file>

<file path=customXml/item36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37.xml><?xml version="1.0" encoding="utf-8"?>
<TemplafySlideFormConfiguration><![CDATA[{"formFields":[],"formDataEntries":[]}]]></TemplafySlideFormConfiguration>
</file>

<file path=customXml/item38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39.xml><?xml version="1.0" encoding="utf-8"?>
<TemplafySlideFormConfiguration><![CDATA[{"formFields":[],"formDataEntries":[]}]]></TemplafySlideFormConfiguration>
</file>

<file path=customXml/item4.xml><?xml version="1.0" encoding="utf-8"?>
<PpStyles><![CDATA[{"Styles":[{"Base64Png":"data:image/png;base64,iVBORw0KGgoAAAANSUhEUgAAAK0AAAAbCAYAAAAOPA8rAAAAAXNSR0IArs4c6QAAAARnQU1BAACxjwv8YQUAAAAJcEhZcwAAFiUAABYlAUlSJPAAAAVTSURBVHhe7ZtBUuswDIa5IPfgEByBE3AB9uxZs2XLkiU7btCXX1iav65kK3Gaprx+M5rWiRLLsiwrKdzduHHjP+fn5+fw8vJymL5CXDI6N64PndBZ8vT0dHh+fj68v78fEBjTsc34+vqSvqevLEdkdK4F+Bj+nr6aoP329jZ7TOqXh4cHu9f9/b0c+/j4mH2/i/L9/X14fHy0gUA+Pz8POI7zDAYOR7I+stlWwYsJY6cXOSKjs3fge2cMR4KAywabBj4+Mbe/R3/70QWOOd06CQ1RjGXpgsHDcdNX+fSC/BxkbF0ynqVQX6sAP6pfM9ILXE0wJXBdNHBLv1eFGF4kRQlUkY0HbP1KyyejMwx2nuljtT40wyLI6oBEotCsyRIljFJGNHUAz2N5DrgazHBpJWHHLKm1FmJ9SssnozMMbePDlCCVEuz3iM/r66v2KVIy5QlV2ddD9K4t284ZoMFbcZnALbA+peWT0RlCg6zIMAi+7MLXLR3SCDTTKfPUwnSldSWMGD1y7RIy/WV0FuPUnsPMWfR4KJ4+ev3b+dZi4MRTsvPVYIZLK8mWDz1Epr+MziIQMFXArt5HEuk7yrScjSFRXUt1uf9gh4jXOgifG9aBPcxwaSXh+iqorew8iUdWD6ylI2CiYDsHIh54vNqyDgRPWk/qKyP9BX4/ycYYH7/yUnTcrt1VYWyyk5TMNqWoajrXIaDWwzGPsoC7ehOr6GCXgO8hZYLlGC9EJJbGk7fpSWtD+InfzY6F+qENUo4JugjdwHcm5Eh2kHHZni61MxKvSli/RUZvFR1kmKiO5Iwabb8TpiOtDdEtPVMH08/ZJsiqejyMPS0JIsl0fmbMFs06NTiOAfI2iu/JBWfXSCsmozeso+87oyzFmQwSjJF1NkXjKZqrGme3E+m9Xju5wJFL4tnTFEx84lWKwte2yOgN6VS1XgvTC0o4Oy+tjdAAjGrZiGrcJn8i00orAAOH0zRTQeC8Rt2nmL60YjJ6QzredpmUmta5s9EqayIwP1q/c+mj4j6ElWgOJbnFnhO2JwUCmEuF1gPBhOlJKyajN6RTsqZ7biZr3ScNAg4+TyQJA/OCa3i34NdcKu5uUjnLxFXeHrYpTb3lNJzJei0yeqM6rXNzWOs+KTTxdZLDEVpKIGjrUo7/6EnFjUV0rKUCPneQYRUzXFozqEsFOXiK6UgrJqM3qmPnyqJbit1HWmdEg29OwPIPP1GcIcnUgTunj0vDhs9CMwCkOMDDdKQVk9Eb1bFzvafnDnYfaZ2JJQELuHZvlRPlnMlOdv4UbPgsOGiLePTOKxm9IR1+KM480OiPEKXJ2H2kdQaWBiyoMmiT5BzujsUG84AbQWA60orJ6A3p1G8PetkW47tE0I4EbGGufXP1L85ig7mm5Z8ImRmrPqM3pFN+bjaBba3tE+eDwOb7rAoWFvqNfhpnENTeoirHRJLv00X3z5cHmg0gJTBdOLC9zAGnsg6k4WjWi2jq8ISqIKNyn7ATO0djXHz9amjAthYSwHnd5bxFxXNT9EK4rvXmZ3eUiWJJwe/6ek6udTmDwKEIDnYcBMcGtuWmDvoqwdiVaBI58DVo8Om+qE/iLaaMRAtcS6He/GjCKPr7BgOpHQXH41WQ5wgcx/lSu4pgwC2HKNGEUMACO47XZ/UrKc0sKl4GyegA9Mnj8KSVdep+IJkM6ZGxJZLeItE/boJtsJnnFclD5yUq7faEGLpEMEg4Cg6YO0G69U1fZZKcgGr9W7pcF4jinVNxwSLkBQW7YENmbLBfx4NFFmW8HnqPJZLZzjEWjKlOHGgjWI/tvrv7B0hjottNBcgrAAAAAElFTkSuQmCC","Name":"Bullet 28","Paragraph":{"Font":{"Name":"Times New Roman","NameFarEast":"+mn-ea","NameComplexScript":"+mn-cs","Size":28.0,"Bold":false,"Italic":false,"Underline":false,"Color":"Black","SmallCaps":false,"AllCaps":false},"Alignment":0,"IndentBefore":28.3464565,"FirstLineIndent":-28.3464565,"ParagraphSpacing":{"Before":0.0,"After":9.0,"LineSpacing":1.0,"MeasureInLines":true}},"List":{"Visible":true,"BulletType":1,"StartValue":1,"IndentLevel":1,"Character":8226,"CharacterFont":"Arial","BulletStyle":0,"BulletSize":1.0,"BulletColor":"Black"}},{"Base64Png":"data:image/png;base64,iVBORw0KGgoAAAANSUhEUgAAAPMAAAAbCAYAAACp4bnQAAAAAXNSR0IArs4c6QAAAARnQU1BAACxjwv8YQUAAAAJcEhZcwAAFiUAABYlAUlSJPAAAAb4SURBVHhe7Zo/UvQ8DMa5IPfgEByBE3ABenpqWlpKSjpuwJtHn6V51kiOHDvZ3fn2N6NZnCj+I0uynXB348aNGzcKPz8/vy8vL7/Ln5AbFRn73Gz4P0Qn/fHxUSde5Onp6ff19fX38/NTnOHr60vv7QbaeH5+tj4U2Yu6nZTALujj+/v7L2y3XDuMjH0OtuHuwM6w+fKnCcpvb2/d41LbPDw8WF339/dy7ePjo7u+iwLBuvzI4HgwcFKUedAku4GE4rS5K9/f338SGRIYruM+A2eAc7E+EuFRQQ0nXrNPRucagP0D/zNBIGaDUBMCfnWBAmhHkx/m9egEPQXdghXHDNGAJ9mVYszD2gNb2oRDwJmWP+XXC/49yPT1SBtSW9OALdW2GVkLaE2+JaBdNKBLu9cDVpjlR4SzVASdvVZ1J3F0e6C7zRLAIgc7gbUrJZ+MzjDYqSw/U9vQFRnBVwcq/FVXWZYomZbteFMH8FwWf78OqjNVCsqUR9DdvwlsapOdZcs5biPWppR8MjrD0FZ4CiV45Tjz3xWfesdYfPoP1RFqDdG7ttW5Z4ACGe8Iuvs3gU1t8pa2OPYRWJtS8snoDKGBV2QKCMpsUuRFqRGAplPmqoXpSulKsE5nDUdb8yOw/knpGEbaHHl2C5n2Mjqbcc61U+hJiHxcLOJh91u+zkl57T3SRVG/Jcy+EVw4apDcv6PY1OaRL5uITHsZnU0giKpAnt5GB9J+tDJXR8rw3Exn/554OD98zlMZOPT/qWsRj6we+KMDA/P5p/7EMAGrW0pJ+OwWnNvsPolHVg/M0hFgW/SdAxT29c6tdXB40nprvAPSZmD7P6s3xuj5jY794L7PwcmscubbEiDV2Sl83kkiESc6LQea+OaR601Rjzuy3d72CVjVwa4CCRJSnF6ucYKCTzTeApuelA6G30AXG7s4n1d1jIL6V5QQLh7nzGOC7KST2wHX0SKjZzroC4ysDgVnq4M7e+5fgetcpXaQRFJh/RYZvSk6mP/ojMo2Ln7iYTpSOhjdGmfO2dXnVRH4ll6f5EPnA4FRthWudK56/GyLjJ7pRJ8o6skpZ9cRrK4okeE6Jp2TIP5OOoI9I6WYjN6wjs57tKLxqgcJxsg6h6PvfrILj7NDEln7DHZVYJDRKo3rycHycy0yehmdkxd5vG3aiNWVFQRERxLhZ1tk9IZ0ivO79ypML3jDa/eldCAamL1b42rsJle/Mtd4ZwuVC9xGnryBLCvNCFaXlALgDHAk3tHwMaCB6UspJqM3pONtOZNS07q3K1hkMttrBnOk7wjqoxpkgg9dFt6ZVGUloFm3RUYvo+Nl2RG660H7vKOJtqwF05NSTEZvSKessu69TmbV0wX8E3ZPJFBDd5+8w+DFQCXYgVw3cFTexqqUAPJgvRYZvYyO0qPbYlM9dUJpOBjrtcjojeq07vUwq540ZTvc9S1Yt+QI5vpYhC8QnJAhdUCf3ByUs1JvyRpnFNZrkdHL6Cg9ui0211NvueXiX0xHSjEZvVEdu9dIzhmsHintjAZlTyCX4BWJzsVIwHVA97Rxbro6Wm3LomfX7isZvYyOInq95yeHnjZP0NUCUpzCw3SkFJPRG9Wxe4Nvcq0eKe3IlkAGvBi1tuXlnsk1bbe7/jmk6LJ4rN1XMnoZHUX0Gitilp42T+BgLuKxdl/J6A3p8PEpkwSxugXObfVIaSe2BjKoVtwmyXm8OHq/IQMZYGPy1QBr9Wb0Mjon59UJ2yKrS0odsBNckH1CnfrotLY6Y3znCuaRQC709rFX/+y0toMRMsAoCXRkwIxeRsc+pU3YYoNUmx58Zo6+d5/BPqFOvdNC31pbUNwPAp7rmQ58DW1ndpEIdi/h8BEx+T8BontV22xIdnXW7AiJDMIO7WVRPMc6kIZxWS9EA6TnyNAg1WYN26b0x+UM9mnqsJOrYAXmNtFPJMrGuPj5qWggt5IMwH3dGXkJh+en6IXwudmbo0vFOr0W0BigBk1rgPzNDvocYDAinIKNBcG1te1b1Gbp9xSjFwdmSVGPueV4e9lHSj5NHZ7XNYlszAlBAwm/JSltxks0GYmSn/rK2hxpMs0ucpeCdFoFg4RD8UBhGEwi7kEyQRNNAjkqsOt4aeV9GkFf2NGgp8+jXyjj/owVGfXW/YZDol+ec+A67mNMS1EETtByEmWGfcrqYlLKJ2R0ANrkcXjSmve6HQjmJWMLj0x/IllLIHokQ//Qb55b+JHOzYR/Cz4cMzicBYOD49SGhIEiR4jQ7dHyp9TnPC+ZL8qiDBxJA3cpisDougoMYnX2Cvqgtul13EH7yHOBKN49FRfYkxMN+oU+ZMaG/ut4MFeZeY3gee6VzGKD8WBcdVJFGUF82ve7u3+EAGTgkfE9JQAAAABJRU5ErkJggg==","Name":"Sub Bullet 28","Paragraph":{"Font":{"Name":"Times New Roman","NameFarEast":"+mn-ea","NameComplexScript":"+mn-cs","Size":28.0,"Bold":false,"Italic":false,"Underline":false,"Color":"Black","SmallCaps":false,"AllCaps":false},"Alignment":0,"IndentBefore":56.6929131,"FirstLineIndent":-28.3464565,"ParagraphSpacing":{"Before":0.0,"After":9.0,"LineSpacing":1.0,"MeasureInLines":true}},"List":{"Visible":true,"BulletType":1,"StartValue":1,"IndentLevel":2,"Character":8211,"CharacterFont":"Times New Roman","BulletStyle":0,"BulletSize":1.0,"BulletColor":"Black"}},{"Base64Png":"data:image/png;base64,iVBORw0KGgoAAAANSUhEUgAAAM8AAAAjCAYAAAAzB16mAAAAAXNSR0IArs4c6QAAAARnQU1BAACxjwv8YQUAAAAJcEhZcwAAFiUAABYlAUlSJPAAAAd/SURBVHhe7Zk7shQ9DIXvBu8+WARLYAVsgJycmJSUkJCMHdx/jtBxndbIsvsxFP/gr0rV427Z7Yceds/LYrFYNL58+fJ2u7z5dbF4KGZsmXz69AnX03z+/Pmu7SBX8qh2F38ZX79+ffvw4YOut5WPBM4fP368ffz48e3du3etrdfXV7v37du3ur3v37+/vX//vlWk/Pr1q644ATpxuzTBAH/+/Hm63YyVeZ4f2I4aeSawuaHRO3RAXOEHv+/+fg+c5/bTfKP0BTfojZw1Qh/ARq5wyMW/CWw0BuNKRg7EhOEOlEIH8veWmCJlpkJFJ0IsFoegPcHYo2MgazCLqPR2OdylQHo6QJPK6ChjStqJo9kH+8jbJRvQYrEb7mJw1vl9JyeesT1z3BGOKSNMb5RMTImGDzmafZjukq3bYrEb2NNsIKftQQr7bToTR4mma6UOTeFM9vHO8GAHWltWWix2IrY0RIO/S0Z7Xtk3bRni2aoLFTeH/T0dB9xPSqdaW1ZaLB6P2Vsv82h2gvTOPb5NNBl9gKCioQf+UUXFO6z6rR0rFeA9GJi0YR6PvewoveK5H+q6ej0dODrHi3df9T9XhP8p6PhQ1s+kFey/rg1+455H3BLWV6Nin24/TTDfcb2TaL6RLHpndaoofzH2Ph/XHbFvmI9sDbhOvhMrYWPGkezDOsH4WjtW6uB1rKN0FAySA8A1ixBx8V029HTQnhqiyihN7wXjwhjUMDWyhTm7g4dh6HF+cNVDcmUsnF+RzfujxP6gjXDQ7r5PQR2MG/X91kPRL2QxCCjZH/h+z6C9zIwRsJGGGlbVEcLJDUbe2rBSArd6LhvUibOB4J2JA2zIdOg4+gUHC0xnhYy+7szCeckMiIsE6b2Phq+Lq6gT+Ls2ZOPHvOI++xQdERIzhRomZCaTIGjM2M5VcC58vCVJQLHgzft7MiUbaKjhjjrji5CluNaGlRLUYO2G4FHWxPXuiIuKexFtB5L009Ax93T2QOeIkZxo4MjmmMbQGzvxvppkTjY7/uhAXq+h/R3ND+rOGPGVMEjMZjpdb5W9gZMVN6hhVx2ityZRptW3Us5IZ/QcXKITjQz3jqJO3TvXMOiIbOD8j7YPsZ1o9I7qdNE1z4xo1ibgaHui91noCLNbLZKsgcmpzANmIg0NrhNlWn0rJfAdRWeHbdy4SgfM6pWEKN6lN36NisXcNBh1IZ0tXntupQ7a72zN2V9IL6MC9KfjxA8BTr030yHAYfsK0S00ZZRdCSvcMYo0vcV3Wl0r7QBRz/fwM21cpQNm9UpC33fjC2cy4zxq9P7uSHtupQ6jbBizc+YgyLR7M8AZ8C7YqWf7KRCcUEfnittklc5cbqDyHRppMk8U58poda00AIPnFhDXmfOMc5UOmNUbcaodDVozn7OT/XukehYpdblGkCz7wJhnP8GfhfaZHBm6cK4wx9H50W+de8jIgaiYoo1p9mEnivTd6lmpAwbAtJlsOWbauEoHzOqNaO0c3L60+tXZgowyxo3qWaTUrbIPfu/dPh2F9rfHcbTvvYyOoB0dqHoHlVJ6kYZbkyJdtnpWSkCn0FFIx0iGbdy4SgfM6o1o7exZXKHVn/n6o87jCx9pz61UU7Vj9GwCfZ3ZZp7liOMA7Xe1zYu7nir7UCklizRcrMGhSuvdoQteTELTsVLOVTpgVq+EgQUys//HYukCaf3OB4ANOped97XnVqoxvWpto03gHvgTHwqOOg4IGaVEjywuKeVDECMNy4MBtDpWCqiB2I2cP6kDZvVKdL4gVZQD0Fejn/gAsMHPGCadNWnPrdRBI+4o48WPGnDgQTA9zRnHcVqfrTRmqD9sLIk0M3tb1c8YPQd/UgfM6pVoJoBUDkCDVYOI8+3tdaGzFVut1paVOtA4IaMMomPEe+H8J4x6CAIM3jP7ASWbcw3YkxnSdKv1Y4MlMZpO7G1VP6M9zyZdF9Klx1U6YFZviEZmCIKNLjwWD2PE/czoNfuMIroHsipbtLaqLMg+z2wVgY6xcNzT0HFGGRzPud3K5kJtamS/moUz+9xEuJEnamMuXbRdSNY2v7BBMDGMrngPFiUaH56jHXdiRfV6zOiAWb0hGIcb1FB60VQjZW+xaSzJvCitnd4ZjIZVRdmIZp9Zh9uLzsEe6dkzk8DIGWl/6bzSSG8/TTCpVWOgbNCJ7UJQjm17ORUaCiMqJQ6YhkPJDGxGB8zq7QF9jWNQwXjSqCZokMFvGgWu7POE4bY28M641mxnj+MQGnfPWI8ymrtK3P666DYXY9e+I5BxTNm82oMJuYORRide0LojMdCeRpa4qDAsDPD20xw2LFCrlwjJnlGU7DnlNFggHSd+Y2FmDQ7zhLnhXEB2ttHqoYC5VMOEsY2cuAe2RyNjPYKOda/MjAV2hnnQdYHsXZvF86MGcikwwKOOt1j8H3iY83gGWyyeloc4DzJOdf5dLJ6BhzgPzged8+9i8TRc7jz4iPGIDwWLxd/GKefhp104C5wGX6Lwe2WdxVPD/3AoXt7Lpg3I+sK2eHbujF5kGjgK/3eJ/8X9G7y8/Ae0FB4UYBvzkAAAAABJRU5ErkJggg==","Name":"Main copy 28","Paragraph":{"Font":{"Name":"Times New Roman","NameFarEast":"+mn-ea","NameComplexScript":"+mn-cs","Size":28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QgAAAAjCAYAAABo6pS+AAAAAXNSR0IArs4c6QAAAARnQU1BAACxjwv8YQUAAAAJcEhZcwAAFiUAABYlAUlSJPAAAAmTSURBVHhe7Zq7ji1XEYbPkzjmuZz5FYjInRATOCRwRkCERIaIEJHlyCKxnAASsgXGFzTwbdW/9Xd1rUv37n18zrA+qTTTtWrdq2qt7pk3i8Vi8X/Fv//wx5evPvjZCz9DtVg8nf98/c3Lv37z25vvhep1wIRawoTD7CG+/d3vy/YlYXYJz2p3saj48cuvXv7560+f5s/f/enPL9/86pNN+zyfOQA11n/8/Bf3tv7+4Uc33feffd5v74cv/vLy9ce/3AwEITOGyWkYhLfJBH/869+eEsDrBrF4mxAzHnBIFD0E8ZHbzUJcDQM7UJLhJ7Ee6ls/SnDMpRvvGPsAkEcDjQnkNq9IOovFu0KOm1CfhvbyodqTUZLQwU9yCNUOJQn6DVWNdzxVYUCVBaNosXg1XOnfihkCOgc/p79uAy4klTDZoBt1zwY8yXU/LcjIB3H2FsE7T24LieLF4tVwlX/rxs23h1CV5O963ACiaIN/NghVE9l1LwUyUnAPK3TQtSW/ZkTxYvFquMq/iZnZA1nxhbRi1Mc1erV321DtcYNHbhEMhnpcl3hWO8jNYLF4RVzl34qXGfwQb/Xr5b0YVrwi3DpCvUdG/O4n/5GBg959NCi1g9wMFotXxE/l3+qzdYPwWwbS+g7BK41suh89ZRSPm4+M3YoJBuztqA3XtaAfJqY2ELIa712jaxLlo39YadmQzDRf+r7q/0Ay+nu0z49n//NTD43f94bf0dF2mDVRfXcqjUntsd55v/OJlaU6oao6vZNshmr/9MycWn5a+RW35NH7vsj7xs+f+gBUn4wrVBvy+jPmys80J9YjVDVqKB5P3SJUh00L1fQCaqMZKI6Ajkn6plRZUJvX66dlQ3sebC7d69YJmBdzcCf27O1rVqGPU9hpffjpH616zqL1laD3/rPk8dCGf/hCWv051Lnt3f/qh+owrf3L45FesD7YIOo/rxn73/vKL1s/pLQWuf9bhbeA/+WhlRTB5ylBF8X3W8bMPu4SBHjw9AYitGC+4KqPhGoH2bhl44mqmgh95iCPojuVjZKDnyJsvBISMnvCjLivSxEk7vit/hTcvrmOBzp9hfpONX/WFX0rcJB84rtjVuUVJMYZ3+nB2PP4WTe1q3HnpMZeUi8eN/i6YxfqDVr31jzzmEL9dLTfrbk5+WBA2JPR3Haocjze8OAcDQZHwy5fVVQfCdUOD8pQ3cFxVdbayOy4od7g7SB5nMLn3LI5ghwxO6/w5FitsZyhNXfBWNVOlUhm55+ThE5N4eMdrQ91Z5x4hjz+6rBwtB6t5DRKdlzH0ffG776ChPrpMCb6qw6cijxOyaEDUJXi8Y4Hb29Aykh5Q1QXCdWOkc2oHK6yyY4Y6lO4E7a+MyixtvrT+o8CIreTAxu8PFQlvueVE836BEE3fUJNoD6Ran7C1yJUJd5evnkpCHtBdKWvzKJgH/lDJvuHZHp/VCEe78ycGFqoKtuqLhKqHeqjNdiZNq6ygVm7EX4ah6qkNX/P/K21ceTUSHWLUBkSqhIfd7XnGi/SuhkB4+kF8lHUJxKqkupaPSNRfbPuJPlQl1T1nwnJuYqzHsyBBIj4q5VkdBO8IeN43DA6MVoODqqHhGoasjeTmmnjKhuYtRvhYw/VIXRNRmYShAd2PhFBZUioSvJpE+o7+eSskgA3pqOn3AjvM1Qlj667J5hQNZHd2b6OwHoSi6Ok5ZDsqOP+oNdWl8pfNsgwHjf4iVFlGyWQeNygeq3yDJPXBvHTr+m9Nq6ygVm7EY+244l55k+hfvJVffbKMiNbDyJ+D/UdnHlmzEcYjUnM2rXwm1iomjza1yyKQfY4VEPkD/hRTuLsjfsX0k0SMorHHd6Y3yI0iMpJQHWQUJUwAV1/8vV4po2rbGDWboS3c+aq7fWrm1tmdPL3yjIj294tgt+PXoNn8P5CVeJ2M+uW8fqhanLE9iyKsSPJwfendfvk8M1JotmHDOJxR+vE0HWude1RHSRUOxgUA0WqDZ1p4yobmLUb4e0c2Vzh9We+OHuCYC1DfcfbC1WTXjui5ROMdeaV6CjqCwlVidvNrFvG648Su9uG6lLOJAfwvem9kuQbevMWIYN43FGdGHLI3kcOrxOqDe7UrUUYtQFX2cCs3QglT2TmfZzN8g3y+tVHx4yvZdWfypBQNZFdb2+zT4T68o+Touqrwl8RZm4yjNXX3U/V0WuS7JBQXcbZ5AA+h1A18U8ITfuZxvKJoefeBGSPhGqDB0GodozagKtsYNZuhK8X0svkgL0H9uijYwZnln21JypDQlXip8roBM4fUklSvaTyCOoHCVVJXvfRHBi3r6/PibZCXeL9hOoSHkkOcHRcQ/uZxvKJgYwytNuGasOoHN6mDczajfATHekFuYLSHSKvN+1FUYkSSuu1wNsKVYmcExndBHyO9EuCO+vUI9QPEqoST5QI4+olZ8o9ifC71++tgduF6mFISoxp5iMva135lR+8oz0E2TZ9VAbx2CRn59G7ptuGaoOXV47lzoqEesdVNjBrN4OfRggJ1TeezWOO6KvA9lvE6GTW1bp1YqodpBcwGvPMaw34HKs5XIX6QELVxANEgq96sPTWHZ3qtYImJ5LRDXEGJYdRW5Tr1aDab4+bUYzSlmyrGNycVKNs440hoS7xdpGqbf3lArktTJyS9IPj5QCjnHby1c9tQrVjxgZm7WZgHu5sPWmdGO7src2Ws/SuxGoDaX0TkWM1T5ICv0XMJpUzqA8kVE2OrHsVFPkWkhM76519ExskTA5TJbUZacWsDvNRwtE8St9RIKozHKfXGHQbDHK7CM+5bZ7dxkXBoJNRkies4JBUQTRjA7N2R2CseQ4uzKfM3IYnUn6XU/BTYx4Fp+oj9Jn3Wu0cSQ5Czt1y1kc5sy+jdUd6665kWYnWyHU3/x68BlbMjLMl9BnNlPhrJ2vm+0PC077tfMc76UmYb9CJ4c4lcv2eRJVbe549s+OyUUyQMpKST1J1KgmTKRuoyiVh8hBskM+T39mY2aBinVgbrcXRNlQH4Zm1dMfE2UaJqgXX3JGznsXHnSVMujA2X3fmzNwr/81gg63WnLoeTOiyTx7F9/OozOyX5uBrgBz1v8Urx50jVJeBA55NLovF4h3gmQmCkzV+XSwW7yPPShDcHLhBxONisXgfeVaC4F125n1+sVi8wzwjQfDh9FkfJxeLxVvk0QTBF2/q6s95fP2+/b5uD4vF+82Z/yPIeH3J+svFYvGeUwW2JEymIBnob/b5f1UWr4U3b/4LB+sgNDPXdIEAAAAASUVORK5CYII=","Name":"Main copy red 28","Paragraph":{"Font":{"Name":"Times New Roman","NameFarEast":"+mn-ea","NameComplexScript":"+mn-cs","Size":28.0,"Bold":fals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JoAAAAaCAYAAABPT0XPAAAAAXNSR0IArs4c6QAAAARnQU1BAACxjwv8YQUAAAAJcEhZcwAAFiUAABYlAUlSJPAAAATnSURBVGhD7VoLkuMqDJxz+UA5j0+Ty/gwXrVkIYElIDvOvnkTdxU1GTD6NgKcfN24cWMC+77t23Pd18ey49/Hc8ffgtH4jf8ASMqTErLQR/zLbVkoOZSsnYCE0Qd++AcA9q5kn7fXE2k0fsNAq3F/UKzwURrF7bHulPphvNq5y/LI5xGL6GFRAGId3YcQU/6TiKZg29m+mEij8U/HtnqCtQ18yGNGlUkWMj3ExegoViFXZOWL4Ezo8yFKb6L9LuzbykRZViEK94EsFfmoQh1jHjr3a1nLXMD41MwrExKBgCTrJtpvA6pPFhNUK/xBWyjx3OkgxSceK1WShEsPwQT2ibStj5tovwhceTwRGvidriIMwYpTzJmweFkntc5B7qddBhQ30d6HrGrZuS7ZVqOYV8zlVl8IMmCevToQZuPyoK8S0HBzQTeex7N2scCYnQs8IPd0+yX5+fPvI1pkS/dWRdhwQG7imdm+PSVekI9knvVRLlySMV7nSpr3y295aK/6rPC6WhlKwJxoNrciqU9GaRzQnHBQ5gOygnTHoZIJpwHBNZm2XSWvv8m2K8XssJJcBZc8Rp/Hu4imld6TBCTCkLdPUex0RESf3MLOc+r4QQ8tRPdKgeOk485vkanz4uOM2H628RWUuKWH/fOYopszHixBsdZ7n+K33TaJtrLODpfS2xia9Zus8wp6B9HKnCZIvQBK8uPkZltNK8/7DGTxNZ9ifYhXdEh/BRLzs/xvE03RbnHS6hKusEAEBvXIoWMBobSKHF2Mrp4Bkf6GaEqMUF5gY7EvDbzZ4AngE5IRo1SvbFG2sWKZMQFnofZGNl1GNAAPYruT5Fo7bXUXE63FTlt3bcf7iWZBmk9WlnSPiDA+IRnRsjiaX00/cjKI6wjsT+LLpURTMOGq7TRwivuvJZqc46D3OEhTlU31lIBfRTR9fp5ohUSdoEbb53eIBqhePxd6MlkzgL4RUbMqq/AxL7aALNG26GFBqpN1NdE8sf0hvKvHOXUt0eaeB2aIFvn8XaJZXGRM5M0vkBYsb0AyIFo0HmEMWXgnQEAW/KuJliXs3xJtruz794qjFQ4Un53Ml4iWyFbd8G2WKBFkbkycFr18ADbu5ElnfxVYQOrnegpfJVqPEF09AyK9SjSgECcLJMfD/DJfcx1aBfz4DNF03gwR8R1l9lwPHN8BybbmVZfGKNJXKh45Kz2EksSZ1dg8YwQIyFGCf05WVHqvIFrk9Gg8gvcLOqtftFAEooT2qlohVBs/7U/nqe05CSoZnecyjEjG/tJxJs1J6lMjswoq7e/6+zMZJVIQYUTg2RgjTJ1EMe6QGYxZYEAqG7M5pIuMQB/02++dhGi4HPhxGaMWJGs0ngELxcjWtJAUNWnUPlxsuD+IXxuL+lxKJOOxuKp6lEXtK8gE6gXVazERVa/++sP8CWyGMr0MbAgKsbdSDvK5n5EAbYBK4wRYBakalkTimBKR5bpbrnzdA80+iUJCX6naBlWjcfo7hN1+j7lBLDxgJ7+O8bHpzPF+IVlcKXUeJWv6x4eHr7N+AThjzpGMWofAzB/n76zNN/4haqJZZX8VTLTO9nfjw3EZ0bDNd6rOjQ/HVUSLDus3bhRcQTS+7LxwybnxgbCv1tDkkiMjOc634fGt9MaHoncjHr2i8Df3/8cN7+vrD4VtmI39R4ItAAAAAElFTkSuQmCC","Name":"Small copy 20","Paragraph":{"Font":{"Name":"Times New Roman","NameFarEast":"+mn-ea","NameComplexScript":"+mn-cs","Size":2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MMAAAAaCAYAAAAKTuhNAAAAAXNSR0IArs4c6QAAAARnQU1BAACxjwv8YQUAAAAJcEhZcwAAFiUAABYlAUlSJPAAAAYTSURBVHhe7Vo7ciMhEPVJdtO9i8M9iiMfRYFv4tqjeDMHChw4UaCA5TV0T8N0A2ONVPIWr4pkGKA/7zUD0sPExMR/ghD+hvPrS/h8+h3ef/wKH68h5C5Cr3/itghvf8Pp8Bw+Hn+F95/P4RTuNB8gzimS5vgzGhqJQ+3xdyRQJFQ0OoBUb/djPOz9jPZpezXZe/0Tt0V4ewnHmA/OxVYxhLc/UUR6fMzt00s4DXCyHnt8jGt740LAy2kBkD8/zpMsi9+TGBhkeya8RfZe/8RtcT5kUm4Qg4yxGnHWnye8PqeC+PQnFfVc9E0+pwqaJvYmPT2lRacYJi4FyJlIPCYG2lFi/o6HRGZ6BkJrgThz8dj3xxcZCwjn63EyoGFcItQUw8Tl2CoGVHEvbzJXbMfD8kXDoCLu9MluE3eM/Egb1yb7OR58phgmLsUWMVAF12StoL9qClJHLEXe5rW5CchDTNg4WNzbAZoxxfC9sHVn6MGr/r2zicmLQl00uDxEe8A4ubbM6sOBm68x0XDa5281vCuHcepbvgE1MO/qVivO779/PTFYtjRvIiLOMdnHKp6e7efXFC/Mj2Su1kMuVJJXucpN+6U/Heq+Gpw/rIf3UBg5Rzp3AOe2iEXnNqeIRfZlTzHoeNR+skh8MSxjCyFpwkijpPuiwGI6aZ8IbD7kUOA4CAgY7pazwPQNVa1msQPz5SAXBDC2zGuJgXdMTWQkl+xQ9jHETiUWPKObC2NMEb/YQKwPRS6KE/crv9Oc+XlMtLVbJ9vXNmrU638cYv5ijiQ/8dDJJAKBMZ/kEDZI5W3EAn16DMTEV5y7iCHHyDsgY52qj1G8U/OKOjlxqrXUrz+xaqItFWAdLNnCKkO9561qcg0xyJgqSK0AEkEdAnpbdj1fnTQvvmKfsx6Rtyo0FnRsVoTIYBtW+f1CLIoxe4gBvOit8xUxMOrPmWR4uV0zJFmWQS0Cc59BesyHapwfEZrrXEEMTF5zPsNGsc8N/GKDJqlOiEde2QW8wlHHiua0RVJjJDa0jkPcReTLehILh2BeYdgKtt2K225iAPAiPm3IKbyc2+qzZmcx1OCf78WOG4hBgmSs5cEjpoZFap0QTwxeHMWv+jly0okrox87RZhWU7FiP7f6sxUUcyfehd2XioGBAfLNazhwLTGk79a4bpyXvtnjbuWus7sYmGTjYhCiN4JqVcRLxABYxMM63lw1hmM3SFztjxfrPcSAOXqC93ZUhvZd4gVCW59AGpLIysm9xaDFpw+uzXVGE+r019j6PjAiBsvnS8WwxCX1pfnGRTwcu8HCMBK7lj8jIJ87QgCs4qNh2kqTd7YJz8m9xeCR6rZiGNs+9e8uvSoEiM9qzk1icObmteHbKFEY/dj1Kz0AGxGLS8XdQ/JvbFyLM8DSr+ZLD9vKFyer91oLtpy2EtxKTHOdncUACLm9QFI8Fr/En8YaXKl0/wh5eNyIWHDd6b1nYSQ2SyyivwOx6BWGr4qBONARwrn6KYBtsWIiO4cueEK0RkWxyAvI2NhXB3Nxek0oawvbQwyW071+C9ovrFn8kzcm3yJdiwRC+jp+Sgz2uGx7gzjFHFsJNhCbbizw24He7dT7TRJusJXmbAiB7XB548W9tqFwNn5vwlk9kH5FpAnXxohjlePJuDyn0SfJi00H16pCWF/+i57FgAO17ue5LEL1+j1AzBKXupnELYmtfzyj50b86liU56RIVEqYvTtpSOFpfNZZKGLTGNuOheGXmlf7VOQSLfrW+6wr+NlqjrjYFv7X6yIEI65YjA/QZyQOSteLQyDq77NAncTlXTi2VJuixaB4jrFYaF51e5X++pD+prAQLQlFV7W6oUL0+smRDuRWi8casdCAnXQVrGPTGKP9QrJox2GbQZTO3x0Y7OuwX17+YvN3iCoWZF8jFixmfh9xiIVPyBl9w6/T3ngA57IhIaC1xAyOK1tG4zpxQ5RisEk4AhKDUaEnJr4NdhMDPmMalXFi4u6xlxisw+PExLfCHmKgQ/CGi4GJibuE/M0kikHfoLWwutkZuG2amLhbtG66etej+kZu3orshYeHf3IE53/ctuTWAAAAAElFTkSuQmCC","Name":"Small copy red 20","Paragraph":{"Font":{"Name":"Times New Roman","NameFarEast":"+mn-ea","NameComplexScript":"+mn-cs","Size":20.0,"Bold":fals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J8AAAAUCAYAAACTbO/7AAAAAXNSR0IArs4c6QAAAARnQU1BAACxjwv8YQUAAAAJcEhZcwAAFiUAABYlAUlSJPAAAAPNSURBVGhD7Zo9ktswDIV9krjNXVzuUVztUVz4Jh4fxdttocKFGxcqGIKmpAeIIEFLzqwTvhnMZCXxB+BHEJKzaWr6MepPR3fdfbjvX78n839fD2fXO+fiY4t03099X0/L+uwP01y7w9cq83ul3OlznO/3/hzm69zZXbfx2vbT3VeK8yvkLkfXxbnm4u0u3ifBUbc/uvtF8e2+F9BJWykwDb7o/xvCh2unxZt8HACd2fbD3SSALCg52x0XZ8AGX/Q/wvcOcu7L4bpp8Z5tJA8atb3tMu1Yxz4oCFiPAUuRW6kGX/T/TeB7lGLTmg2WijeuB65tyIbasVsCQruvDUbSwJB99QdI0x7umvpSjkEbpcNdpjgcdjKOS0a17SkNMNUwN1+WsOf9XLvdY3fHx0bN+g9+fbkUfNqxO/eNQ1A1tvcLx7ZuVDZfapfJYCzD1SQpdHSYrAWApfCpZjze2bw1E3WUPAakdSIjYZGdNBHoUv+jVcBHG2P8N1qFbx30UQ1fYvPM4ZNHLmyW0F5JKqwhmm9E2eOmZITF8EXQ6Xp4Q4I5yP5SkvCxvmARsC8+5/g8ZQslu4/XBWT4gob+sWwRFuHRhjIXg7gGPm+WOLGxITOy0slbDXx4epjh00xLKnLBZgagDFoK38wBDJKhJmILJJ5Pjc8CJALB7ilju4uH1ENER/DQN++fZ55cTKrgM/hG0jYQKRd3q6rgi/CHmFjHDvUN1QwKiOgUBuEZ+GSbHBwpaWOQUveKR+hgMHbIirI+FDb2r4A0KLW5LPCZfEPwC2PL/qyqgQ/XlsXdWFIF9QQj7nRojEFYHb5EAKWqF8gKH4yN8x3KkLs/AdIAFODD8VeHrzD234RPlCjq3CxUrhUg0o/JfMrRisrFJg2APfv8e/Ch71b4sBGZDzK+woc6x5D55GS0GoNlEgFAanFyWnOBkmBkYLX4lzsN1oaPlBtbm2+NSgBr88omOBaUgrFOccGMb1cMPm+WN1RNSxeIAKBAaLuWBQ2u5/xjMSGYoM3YF9kL4MuNPV4XbWpUgi8VL4ptblMEFX/bJRPUssAJ074rSfiSJrKMpqcWiOaMmV6Y7OeZ+da0WRU+eYqBXZVPQzUqwUdiG0Babl2H/9XCdqgnmL6ma9/6HhlrcowyID2rBUjugjV/4YiXg3L3wm6Ub/SKj4+dCzGhePgg9ixbTtCQxv6lX7gwL4CPNJtv9MsCTknWPuZMzD/TNf1HWgO+piZVmBFDDR6zKDuOYy0WGjQ1rSVW8GuWq7uampYo/EKFNd9gse6y1tOv1WbzB3Lsi7ogNx8aAAAAAElFTkSuQmCC","Name":"Sub heading 16","Paragraph":{"Font":{"Name":"Arial","NameFarEast":"+mn-ea","NameComplexScript":"Arial","Size":16.0,"Bold":tru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KoAAAAUCAYAAAAdtqaHAAAAAXNSR0IArs4c6QAAAARnQU1BAACxjwv8YQUAAAAJcEhZcwAAFiUAABYlAUlSJPAAAASHSURBVGhD7VkLcoUgDPRcHsjzeBov42FoFkgMGDD4+n11Z5i2EEKyWQHt9ODBgz+KbZnDNM1h3QP9fPDrEPYtLPOE4sQ2L2vYqFjbsoQt/J+iPUL9HOykp3VdwkyamonM3N1FCHvY8hz8OS1bOS/sa5jzANUnDu4bTUDf9J5CRc6Lk8AHY6DdLUzzLILzCFX0Ni9hpR2SdVhgW2xBxgXfVKjI2fukP7iHpJ9rnvcVp9iFHbbbNSr/fNylsfcTqouYBy/DI1SvmCPSjoptdz1tufqOKnbK8SH01Oj2IP1830Dfjt+zzayuGF47hthnGzxgtZ32iTj1sbLQkQSTotF8+hnv6SvdUWf10J7i2+jKkPM148OVIo8jtrvXi/TOcMSKd4ZXuYjxK3u2pTeRsIgPalkHmCu1NbRxhSsRyrpe3yBXJ7vQHSGNnGHtRpGMLGKQgb5C1EQyF57nszi8doAQpxKDCDGk+2qfeClM/tJDZxEYBZbn6NPlFF/mhuPjfAHmkf1C1Aev1FQuPbAfroPUR+V4l4sWv/HBiHblCZrERH153giuhCocrmmDwO+x4RRvrSdkXBi3FrcKZxaTCVZiGLM7X1F4fiE8LpohjlYO1pqAGV8lSiCJoiy01deDxFDFnb5GHH5GuDDjd9YBfTVPXvSEqteHUCmEaHM83OfcBJicCIFhaqdivihUoO732EliardgmDtOj6TOWBKWX6iyI3F8lShbubXAfnv2o1x4+MXfchQXOXUEc4G+UNvHPsdlbTIF0v2IDGFMTSf4GUKtfXjseonJmBJJl6TO2F2hAu25/mJzbDUXGqNceOsA6BxijsYaXnRrYPDHsHKIaH3Ul91VBdta3CLjiiDu99j1i3PezbokdcZeEWqMEXHQXRAxyr1voNi92BijXHjrAHBeWB/zenFcoVsDzkHxx7ByiIAgdWEYFiGtxS0yWgSl/mNNj90R/DlWK+kuSZ2xV4QKxLfqi7f1HsRvXSSFUS68dQDEN76QNHThRV+oDTESjhgq7mJxKsIBUwDNAiUydFAtguJ6KohRuzpxjknP/wmhRr/q7zs4Cph860LBP8cwwoWXXwbzY42NoMczwON1XFYOEak45BBPfy4QCLOKJuLFk4AsYEe7SPF9MifIBLEt5vMnFIvIKztdRPl0w31kiL8ZrUICWmQp/hTvkVu5rvCjfFnFZDur4Zsl/XRBfBeN8lFr3eHiil8G+2kJzAvJo5O7aIxz4Pcjaw7fUfXHbLS584kqFhot20QySKzFp4ZMEPrEL9lzUAyvHQASyy8T5ZpSLBlHS/lhnHHcv1P8Il7VZvJb+0LxjsLnlgVk+dDNEkUL8FXUgjaRuhZXXDBG+GW0roMetHhoCV//EyLl0I7rSyAEXRTIa/fbgQe4RTJyfHWHuotRfuPJ8uKx/6fwn4Qad5FOccO2mafTd2CU3598qL4d6Vjqb/mA1+63g8UQ/3+uBIn8cKXqHbNfCS+/HH9q56vSW0K/lHCzSPLa/RWkO74uOOWT78AY/26M8ItrS7wn/mC8NqbpA7wV5FieOtTNAAAAAElFTkSuQmCC","Name":"Supporting copy 16","Paragraph":{"Font":{"Name":"Times New Roman","NameFarEast":"+mn-ea","NameComplexScript":"+mn-cs","Size":16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HEAAAAPCAYAAADTViBhAAAAAXNSR0IArs4c6QAAAARnQU1BAACxjwv8YQUAAAAJcEhZcwAAFiUAABYlAUlSJPAAAAKHSURBVFhH7VeLbQMhDM1cDMQ8THPLZBjqD2AbzKdtVDXRPQnlwMaY9wx3edz4EOR85Qg/+Oi2eOFvQ/WHYTN+43fI+ZlTAL5DgifLba/RlPtnCmCI4C4OPIYTZfwW8fUwInUisrjCf9XE5d8TEZGvSJO8CrnxWpAGvYhXygkGSldObHdDEmYiIq6IVRJMsBuvhyeiB9LjuyKyjY9wf51WW2sqeDvFpsEaz5QDPMerXiO87iwWx8EiKlVYbK0qle8pzNxu/mBTxEKSJXftwwVu5/Ge5Kr0udU4EbGugdsvQ4KViFWMkFK7u5lD3JCcUCEbbCX5ulhL0Agr601jwXWCpLF/id1i6L7M3aEnwubNtgAd7TvmLuvxTVVFG0m+4lluRyIiTzOflYhs08LZJBG8EdncIAr1y0YnMSr8WIp0t39GFIJEmxDBgloe9Hpe7kM+Kj4V80aYihMRlwWxElG/E/uEjcCritYbc4hATGP1JG36O6zI8nggIeAH9+Ktpe3cl9OI+3hFXgi0L2N5ySOYTBARZlNfbYJtMkcTL/16qpSfR8Qi1k40L94K/VoaNWeTG3jWV4Obu7KXoSIICKj+HuywEhHzqkWCwDySWo/gichjcwHYLqLpPm9sQpRDxDJW57/r71BJNx8zECPyYvwOVLlTLt0toufSTdWR762xgxcHUQvLNsVtW2zSjPrGFwm2c0OEainP8uVpm/44wtaE6PLQsXSLMF+P274UwQ7DvhV5IqRjKyKGgEU22jWeKR7lM2rQF7O2lfaN4vgxiAg476VLYAL80/kuOD31JMxE3LeBvoLKEI3pk/2OOBUR97rz+fcYriRonyIgPmLzRGrX319cd4/H4wuEfW4cYfIe5wAAAABJRU5ErkJggg==","Name":"Diagram copy 12","Paragraph":{"Font":{"Name":"Times New Roman","NameFarEast":"+mn-ea","NameComplexScript":"+mn-cs","Size":12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]}]]></PpStyles>
</file>

<file path=customXml/item40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41.xml><?xml version="1.0" encoding="utf-8"?>
<TemplafySlideFormConfiguration><![CDATA[{"formFields":[],"formDataEntries":[]}]]></TemplafySlideFormConfiguration>
</file>

<file path=customXml/item42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43.xml><?xml version="1.0" encoding="utf-8"?>
<TemplafySlideFormConfiguration><![CDATA[{"formFields":[],"formDataEntries":[]}]]></TemplafySlideFormConfiguration>
</file>

<file path=customXml/item44.xml><?xml version="1.0" encoding="utf-8"?>
<TemplafySlideFormConfiguration><![CDATA[{"formFields":[],"formDataEntries":[]}]]></TemplafySlideFormConfiguration>
</file>

<file path=customXml/item45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46.xml><?xml version="1.0" encoding="utf-8"?>
<TemplafySlideTemplateConfiguration><![CDATA[{"slideVersion":1,"isValidatorEnabled":false,"isLocked":false,"elementsMetadata":[],"slideId":"638047172188887756","enableDocumentContentUpdater":false,"version":"2.0"}]]></TemplafySlideTemplateConfiguration>
</file>

<file path=customXml/item47.xml><?xml version="1.0" encoding="utf-8"?>
<TemplafySlideFormConfiguration><![CDATA[{"formFields":[],"formDataEntries":[]}]]></TemplafySlideFormConfiguration>
</file>

<file path=customXml/item48.xml><?xml version="1.0" encoding="utf-8"?>
<TemplafySlideTemplateConfiguration><![CDATA[{"slideVersion":1,"isValidatorEnabled":false,"isLocked":false,"elementsMetadata":[],"slideId":"638047172188838935","enableDocumentContentUpdater":false,"version":"2.0"}]]></TemplafySlideTemplateConfiguration>
</file>

<file path=customXml/item49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slideVersion":1,"isValidatorEnabled":false,"isLocked":false,"elementsMetadata":[],"slideId":"638047172188838935","enableDocumentContentUpdater":false,"version":"2.0"}]]></TemplafySlideTemplateConfiguration>
</file>

<file path=customXml/item50.xml><?xml version="1.0" encoding="utf-8"?>
<TemplafySlideFormConfiguration><![CDATA[{"formFields":[],"formDataEntries":[]}]]></TemplafySlideFormConfiguration>
</file>

<file path=customXml/item51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52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53.xml><?xml version="1.0" encoding="utf-8"?>
<TemplafySlideFormConfiguration><![CDATA[{"formFields":[],"formDataEntries":[]}]]></TemplafySlideFormConfiguration>
</file>

<file path=customXml/item54.xml><?xml version="1.0" encoding="utf-8"?>
<TemplafySlideFormConfiguration><![CDATA[{"formFields":[],"formDataEntries":[]}]]></TemplafySlideFormConfiguration>
</file>

<file path=customXml/item55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56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57.xml><?xml version="1.0" encoding="utf-8"?>
<TemplafySlideFormConfiguration><![CDATA[{"formFields":[],"formDataEntries":[]}]]></TemplafySlideFormConfiguration>
</file>

<file path=customXml/item58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59.xml><?xml version="1.0" encoding="utf-8"?>
<TemplafySlideFormConfiguration><![CDATA[{"formFields":[],"formDataEntries":[]}]]></TemplafySlideFormConfiguration>
</file>

<file path=customXml/item6.xml><?xml version="1.0" encoding="utf-8"?>
<TemplafySlideFormConfiguration><![CDATA[{"formFields":[],"formDataEntries":[]}]]></TemplafySlideFormConfiguration>
</file>

<file path=customXml/item60.xml><?xml version="1.0" encoding="utf-8"?>
<TemplafySlideFormConfiguration><![CDATA[{"formFields":[],"formDataEntries":[]}]]></TemplafySlideFormConfiguration>
</file>

<file path=customXml/item61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62.xml><?xml version="1.0" encoding="utf-8"?>
<TemplafySlideFormConfiguration><![CDATA[{"formFields":[],"formDataEntries":[]}]]></TemplafySlideFormConfiguration>
</file>

<file path=customXml/item63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64.xml><?xml version="1.0" encoding="utf-8"?>
<TemplafySlideFormConfiguration><![CDATA[{"formFields":[],"formDataEntries":[]}]]></TemplafySlideFormConfiguration>
</file>

<file path=customXml/item65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66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67.xml><?xml version="1.0" encoding="utf-8"?>
<TemplafySlideFormConfiguration><![CDATA[{"formFields":[],"formDataEntries":[]}]]></TemplafySlideFormConfiguration>
</file>

<file path=customXml/item68.xml><?xml version="1.0" encoding="utf-8"?>
<TemplafySlideFormConfiguration><![CDATA[{"formFields":[],"formDataEntries":[]}]]></TemplafySlideFormConfiguration>
</file>

<file path=customXml/item69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7.xml><?xml version="1.0" encoding="utf-8"?>
<TemplafyFormConfiguration><![CDATA[{"formFields":[],"formDataEntries":[]}]]></TemplafyFormConfiguration>
</file>

<file path=customXml/item70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71.xml><?xml version="1.0" encoding="utf-8"?>
<TemplafySlideFormConfiguration><![CDATA[{"formFields":[],"formDataEntries":[]}]]></TemplafySlideFormConfiguration>
</file>

<file path=customXml/item72.xml><?xml version="1.0" encoding="utf-8"?>
<TemplafySlideFormConfiguration><![CDATA[{"formFields":[],"formDataEntries":[]}]]></TemplafySlideFormConfiguration>
</file>

<file path=customXml/item73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74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75.xml><?xml version="1.0" encoding="utf-8"?>
<TemplafySlideFormConfiguration><![CDATA[{"formFields":[],"formDataEntries":[]}]]></TemplafySlideFormConfiguration>
</file>

<file path=customXml/item76.xml><?xml version="1.0" encoding="utf-8"?>
<TemplafySlideFormConfiguration><![CDATA[{"formFields":[],"formDataEntries":[]}]]></TemplafySlideFormConfiguration>
</file>

<file path=customXml/item77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78.xml><?xml version="1.0" encoding="utf-8"?>
<TemplafySlideFormConfiguration><![CDATA[{"formFields":[],"formDataEntries":[]}]]></TemplafySlideFormConfiguration>
</file>

<file path=customXml/item79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8.xml><?xml version="1.0" encoding="utf-8"?>
<TemplafySlideTemplateConfiguration><![CDATA[{"slideVersion":1,"isValidatorEnabled":false,"isLocked":false,"elementsMetadata":[],"slideId":"638047172188887756","enableDocumentContentUpdater":false,"version":"2.0"}]]></TemplafySlideTemplateConfiguration>
</file>

<file path=customXml/item80.xml><?xml version="1.0" encoding="utf-8"?>
<TemplafySlideFormConfiguration><![CDATA[{"formFields":[],"formDataEntries":[]}]]></TemplafySlideFormConfiguration>
</file>

<file path=customXml/item81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82.xml><?xml version="1.0" encoding="utf-8"?>
<TemplafySlideFormConfiguration><![CDATA[{"formFields":[],"formDataEntries":[]}]]></TemplafySlideFormConfiguration>
</file>

<file path=customXml/item83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84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85.xml><?xml version="1.0" encoding="utf-8"?>
<TemplafySlideFormConfiguration><![CDATA[{"formFields":[],"formDataEntries":[]}]]></TemplafySlideFormConfiguration>
</file>

<file path=customXml/item86.xml><?xml version="1.0" encoding="utf-8"?>
<TemplafySlideFormConfiguration><![CDATA[{"formFields":[],"formDataEntries":[]}]]></TemplafySlideFormConfiguration>
</file>

<file path=customXml/item87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88.xml><?xml version="1.0" encoding="utf-8"?>
<TemplafySlideFormConfiguration><![CDATA[{"formFields":[],"formDataEntries":[]}]]></TemplafySlideFormConfiguration>
</file>

<file path=customXml/item89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9.xml><?xml version="1.0" encoding="utf-8"?>
<TemplafyTemplateConfiguration><![CDATA[{"elementsMetadata":[],"transformationConfigurations":[{"propertyName":"PPStyles","propertyValue":"","disableUpdates":false,"type":"customDocumentProperty"},{"colorTheme":"{{DataSources.ColorThemes[\"Arup\"].ColorTheme}}","originalColorThemeXml":"<a:clrScheme name=\"Brugerdefineret 6\" xmlns:a=\"http://schemas.openxmlformats.org/drawingml/2006/main\"><a:dk1><a:srgbClr val=\"000000\" /></a:dk1><a:lt1><a:srgbClr val=\"FFFFFF\" /></a:lt1><a:dk2><a:srgbClr val=\"E61E28\" /></a:dk2><a:lt2><a:srgbClr val=\"FFFFFF\" /></a:lt2><a:accent1><a:srgbClr val=\"E61E28\" /></a:accent1><a:accent2><a:srgbClr val=\"7D4196\" /></a:accent2><a:accent3><a:srgbClr val=\"005AAA\" /></a:accent3><a:accent4><a:srgbClr val=\"32A4A0\" /></a:accent4><a:accent5><a:srgbClr val=\"C83C96\" /></a:accent5><a:accent6><a:srgbClr val=\"4BA046\" /></a:accent6><a:hlink><a:srgbClr val=\"606062\" /></a:hlink><a:folHlink><a:srgbClr val=\"C9C9CA\" /></a:folHlink></a:clrScheme>","disableUpdates":false,"type":"colorTheme"}],"templateName":"Blank","templateDescription":"","enableDocumentContentUpdater":false,"version":"2.0"}]]></TemplafyTemplateConfiguration>
</file>

<file path=customXml/item90.xml><?xml version="1.0" encoding="utf-8"?>
<TemplafySlideFormConfiguration><![CDATA[{"formFields":[],"formDataEntries":[]}]]></TemplafySlideFormConfiguration>
</file>

<file path=customXml/item91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92.xml><?xml version="1.0" encoding="utf-8"?>
<TemplafySlideFormConfiguration><![CDATA[{"formFields":[],"formDataEntries":[]}]]></TemplafySlideFormConfiguration>
</file>

<file path=customXml/item93.xml><?xml version="1.0" encoding="utf-8"?>
<TemplafySlideTemplateConfiguration><![CDATA[{"slideVersion":1,"isValidatorEnabled":false,"isLocked":false,"elementsMetadata":[],"slideId":"638047172188856893","enableDocumentContentUpdater":false,"version":"2.0"}]]></TemplafySlideTemplateConfiguration>
</file>

<file path=customXml/item94.xml><?xml version="1.0" encoding="utf-8"?>
<TemplafySlideTemplateConfiguration><![CDATA[{"slideVersion":1,"isValidatorEnabled":false,"isLocked":false,"elementsMetadata":[],"slideId":"638047172188887756","enableDocumentContentUpdater":false,"version":"2.0"}]]></TemplafySlideTemplateConfiguration>
</file>

<file path=customXml/item95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F5A6AC88-5A03-4CBC-B83F-8A83D57514C4}">
  <ds:schemaRefs/>
</ds:datastoreItem>
</file>

<file path=customXml/itemProps10.xml><?xml version="1.0" encoding="utf-8"?>
<ds:datastoreItem xmlns:ds="http://schemas.openxmlformats.org/officeDocument/2006/customXml" ds:itemID="{ECBD5CC9-6EA8-400F-9BFC-A8EB5F370A6C}">
  <ds:schemaRefs/>
</ds:datastoreItem>
</file>

<file path=customXml/itemProps11.xml><?xml version="1.0" encoding="utf-8"?>
<ds:datastoreItem xmlns:ds="http://schemas.openxmlformats.org/officeDocument/2006/customXml" ds:itemID="{79BC2F45-7ADB-45C6-83DE-CEA667DC974F}">
  <ds:schemaRefs/>
</ds:datastoreItem>
</file>

<file path=customXml/itemProps12.xml><?xml version="1.0" encoding="utf-8"?>
<ds:datastoreItem xmlns:ds="http://schemas.openxmlformats.org/officeDocument/2006/customXml" ds:itemID="{06F09A9B-F70C-4F22-81E1-EBA73A254AD5}">
  <ds:schemaRefs/>
</ds:datastoreItem>
</file>

<file path=customXml/itemProps13.xml><?xml version="1.0" encoding="utf-8"?>
<ds:datastoreItem xmlns:ds="http://schemas.openxmlformats.org/officeDocument/2006/customXml" ds:itemID="{A7B9CD91-5F98-4830-ACC5-F4A533469C60}">
  <ds:schemaRefs/>
</ds:datastoreItem>
</file>

<file path=customXml/itemProps14.xml><?xml version="1.0" encoding="utf-8"?>
<ds:datastoreItem xmlns:ds="http://schemas.openxmlformats.org/officeDocument/2006/customXml" ds:itemID="{5BD86233-93F2-48B1-962B-09C52469B739}">
  <ds:schemaRefs/>
</ds:datastoreItem>
</file>

<file path=customXml/itemProps15.xml><?xml version="1.0" encoding="utf-8"?>
<ds:datastoreItem xmlns:ds="http://schemas.openxmlformats.org/officeDocument/2006/customXml" ds:itemID="{7BC04B8C-AD51-4584-9CD6-905063FECFD1}">
  <ds:schemaRefs/>
</ds:datastoreItem>
</file>

<file path=customXml/itemProps16.xml><?xml version="1.0" encoding="utf-8"?>
<ds:datastoreItem xmlns:ds="http://schemas.openxmlformats.org/officeDocument/2006/customXml" ds:itemID="{A6D7B083-F2BF-4747-95A2-78EF1BB1DF0B}">
  <ds:schemaRefs/>
</ds:datastoreItem>
</file>

<file path=customXml/itemProps17.xml><?xml version="1.0" encoding="utf-8"?>
<ds:datastoreItem xmlns:ds="http://schemas.openxmlformats.org/officeDocument/2006/customXml" ds:itemID="{D3A0B59C-ADAB-4FB6-95BD-003667FC11F1}">
  <ds:schemaRefs/>
</ds:datastoreItem>
</file>

<file path=customXml/itemProps18.xml><?xml version="1.0" encoding="utf-8"?>
<ds:datastoreItem xmlns:ds="http://schemas.openxmlformats.org/officeDocument/2006/customXml" ds:itemID="{ABF0FFC8-21A5-4C43-ADA4-C827A5CF3278}">
  <ds:schemaRefs/>
</ds:datastoreItem>
</file>

<file path=customXml/itemProps19.xml><?xml version="1.0" encoding="utf-8"?>
<ds:datastoreItem xmlns:ds="http://schemas.openxmlformats.org/officeDocument/2006/customXml" ds:itemID="{8D6A1F71-DBED-45ED-B3E5-FEE07AF527DD}">
  <ds:schemaRefs/>
</ds:datastoreItem>
</file>

<file path=customXml/itemProps2.xml><?xml version="1.0" encoding="utf-8"?>
<ds:datastoreItem xmlns:ds="http://schemas.openxmlformats.org/officeDocument/2006/customXml" ds:itemID="{5A9EA214-5441-4756-A677-80AAA2CFBB62}">
  <ds:schemaRefs/>
</ds:datastoreItem>
</file>

<file path=customXml/itemProps20.xml><?xml version="1.0" encoding="utf-8"?>
<ds:datastoreItem xmlns:ds="http://schemas.openxmlformats.org/officeDocument/2006/customXml" ds:itemID="{0097FF12-2CB3-4181-B372-A6C5AB36A7FF}">
  <ds:schemaRefs/>
</ds:datastoreItem>
</file>

<file path=customXml/itemProps21.xml><?xml version="1.0" encoding="utf-8"?>
<ds:datastoreItem xmlns:ds="http://schemas.openxmlformats.org/officeDocument/2006/customXml" ds:itemID="{80C164A6-5892-43E0-A9D0-C2DF1CA95287}">
  <ds:schemaRefs/>
</ds:datastoreItem>
</file>

<file path=customXml/itemProps22.xml><?xml version="1.0" encoding="utf-8"?>
<ds:datastoreItem xmlns:ds="http://schemas.openxmlformats.org/officeDocument/2006/customXml" ds:itemID="{5635C650-C642-4E05-878B-DB729604ABB9}">
  <ds:schemaRefs/>
</ds:datastoreItem>
</file>

<file path=customXml/itemProps23.xml><?xml version="1.0" encoding="utf-8"?>
<ds:datastoreItem xmlns:ds="http://schemas.openxmlformats.org/officeDocument/2006/customXml" ds:itemID="{0BD8171E-2B6B-4265-8943-5BA4927117AA}">
  <ds:schemaRefs/>
</ds:datastoreItem>
</file>

<file path=customXml/itemProps24.xml><?xml version="1.0" encoding="utf-8"?>
<ds:datastoreItem xmlns:ds="http://schemas.openxmlformats.org/officeDocument/2006/customXml" ds:itemID="{95038F35-44ED-4B9E-A299-7237519E4E56}">
  <ds:schemaRefs/>
</ds:datastoreItem>
</file>

<file path=customXml/itemProps25.xml><?xml version="1.0" encoding="utf-8"?>
<ds:datastoreItem xmlns:ds="http://schemas.openxmlformats.org/officeDocument/2006/customXml" ds:itemID="{E2F75958-850C-4925-838F-3370E3707407}">
  <ds:schemaRefs/>
</ds:datastoreItem>
</file>

<file path=customXml/itemProps26.xml><?xml version="1.0" encoding="utf-8"?>
<ds:datastoreItem xmlns:ds="http://schemas.openxmlformats.org/officeDocument/2006/customXml" ds:itemID="{1FD6BCBD-6F7F-4E0D-B346-58C573B5695F}">
  <ds:schemaRefs/>
</ds:datastoreItem>
</file>

<file path=customXml/itemProps27.xml><?xml version="1.0" encoding="utf-8"?>
<ds:datastoreItem xmlns:ds="http://schemas.openxmlformats.org/officeDocument/2006/customXml" ds:itemID="{DA4343C1-FEE7-4968-AC41-E017B58561CA}">
  <ds:schemaRefs/>
</ds:datastoreItem>
</file>

<file path=customXml/itemProps28.xml><?xml version="1.0" encoding="utf-8"?>
<ds:datastoreItem xmlns:ds="http://schemas.openxmlformats.org/officeDocument/2006/customXml" ds:itemID="{3658AD41-4E2C-4019-82F4-6AB2B54ECE8E}">
  <ds:schemaRefs/>
</ds:datastoreItem>
</file>

<file path=customXml/itemProps29.xml><?xml version="1.0" encoding="utf-8"?>
<ds:datastoreItem xmlns:ds="http://schemas.openxmlformats.org/officeDocument/2006/customXml" ds:itemID="{85BB9E8E-F640-4F21-A0E6-C03FBAACAE34}">
  <ds:schemaRefs/>
</ds:datastoreItem>
</file>

<file path=customXml/itemProps3.xml><?xml version="1.0" encoding="utf-8"?>
<ds:datastoreItem xmlns:ds="http://schemas.openxmlformats.org/officeDocument/2006/customXml" ds:itemID="{6E803A3F-64DB-469E-A52C-A9461D2C1E41}">
  <ds:schemaRefs/>
</ds:datastoreItem>
</file>

<file path=customXml/itemProps30.xml><?xml version="1.0" encoding="utf-8"?>
<ds:datastoreItem xmlns:ds="http://schemas.openxmlformats.org/officeDocument/2006/customXml" ds:itemID="{028A98A5-47C1-4F2A-A123-0BB671BA2E58}">
  <ds:schemaRefs/>
</ds:datastoreItem>
</file>

<file path=customXml/itemProps31.xml><?xml version="1.0" encoding="utf-8"?>
<ds:datastoreItem xmlns:ds="http://schemas.openxmlformats.org/officeDocument/2006/customXml" ds:itemID="{462B2D1E-161A-49EC-BCB8-73DC1D87D52C}">
  <ds:schemaRefs/>
</ds:datastoreItem>
</file>

<file path=customXml/itemProps32.xml><?xml version="1.0" encoding="utf-8"?>
<ds:datastoreItem xmlns:ds="http://schemas.openxmlformats.org/officeDocument/2006/customXml" ds:itemID="{92A67CDC-0D2F-453D-8512-385A10EAE585}">
  <ds:schemaRefs/>
</ds:datastoreItem>
</file>

<file path=customXml/itemProps33.xml><?xml version="1.0" encoding="utf-8"?>
<ds:datastoreItem xmlns:ds="http://schemas.openxmlformats.org/officeDocument/2006/customXml" ds:itemID="{DF0A7814-0337-4677-87FC-B8FD13846FDC}">
  <ds:schemaRefs/>
</ds:datastoreItem>
</file>

<file path=customXml/itemProps34.xml><?xml version="1.0" encoding="utf-8"?>
<ds:datastoreItem xmlns:ds="http://schemas.openxmlformats.org/officeDocument/2006/customXml" ds:itemID="{574C71FA-9E80-441A-8EC4-0D632C26E632}">
  <ds:schemaRefs/>
</ds:datastoreItem>
</file>

<file path=customXml/itemProps35.xml><?xml version="1.0" encoding="utf-8"?>
<ds:datastoreItem xmlns:ds="http://schemas.openxmlformats.org/officeDocument/2006/customXml" ds:itemID="{3F020D61-3078-40CB-BB71-93BF107DC0A7}">
  <ds:schemaRefs/>
</ds:datastoreItem>
</file>

<file path=customXml/itemProps36.xml><?xml version="1.0" encoding="utf-8"?>
<ds:datastoreItem xmlns:ds="http://schemas.openxmlformats.org/officeDocument/2006/customXml" ds:itemID="{29CE37E7-9F44-40B6-950B-0B43C73D2049}">
  <ds:schemaRefs/>
</ds:datastoreItem>
</file>

<file path=customXml/itemProps37.xml><?xml version="1.0" encoding="utf-8"?>
<ds:datastoreItem xmlns:ds="http://schemas.openxmlformats.org/officeDocument/2006/customXml" ds:itemID="{530AA156-7171-4349-A6E7-F9F89975E5E4}">
  <ds:schemaRefs/>
</ds:datastoreItem>
</file>

<file path=customXml/itemProps38.xml><?xml version="1.0" encoding="utf-8"?>
<ds:datastoreItem xmlns:ds="http://schemas.openxmlformats.org/officeDocument/2006/customXml" ds:itemID="{ED20CAF1-FD7A-476C-9FE6-2F69388BF8FD}">
  <ds:schemaRefs/>
</ds:datastoreItem>
</file>

<file path=customXml/itemProps39.xml><?xml version="1.0" encoding="utf-8"?>
<ds:datastoreItem xmlns:ds="http://schemas.openxmlformats.org/officeDocument/2006/customXml" ds:itemID="{F76B2DA7-C284-4233-AD05-EB0892698887}">
  <ds:schemaRefs/>
</ds:datastoreItem>
</file>

<file path=customXml/itemProps4.xml><?xml version="1.0" encoding="utf-8"?>
<ds:datastoreItem xmlns:ds="http://schemas.openxmlformats.org/officeDocument/2006/customXml" ds:itemID="{B38A1309-93A8-4147-848C-9DBE227067B1}">
  <ds:schemaRefs/>
</ds:datastoreItem>
</file>

<file path=customXml/itemProps40.xml><?xml version="1.0" encoding="utf-8"?>
<ds:datastoreItem xmlns:ds="http://schemas.openxmlformats.org/officeDocument/2006/customXml" ds:itemID="{CADE19C7-CAD2-4B00-A41F-7E7F83D84FE4}">
  <ds:schemaRefs/>
</ds:datastoreItem>
</file>

<file path=customXml/itemProps41.xml><?xml version="1.0" encoding="utf-8"?>
<ds:datastoreItem xmlns:ds="http://schemas.openxmlformats.org/officeDocument/2006/customXml" ds:itemID="{475A4D0A-0891-422B-8498-C0E98CC97986}">
  <ds:schemaRefs/>
</ds:datastoreItem>
</file>

<file path=customXml/itemProps42.xml><?xml version="1.0" encoding="utf-8"?>
<ds:datastoreItem xmlns:ds="http://schemas.openxmlformats.org/officeDocument/2006/customXml" ds:itemID="{452A6B2D-DF55-4A78-9D54-B3E0B5D3277D}">
  <ds:schemaRefs/>
</ds:datastoreItem>
</file>

<file path=customXml/itemProps43.xml><?xml version="1.0" encoding="utf-8"?>
<ds:datastoreItem xmlns:ds="http://schemas.openxmlformats.org/officeDocument/2006/customXml" ds:itemID="{028BFA25-7249-4DC7-BA61-ADDB4B78D4D2}">
  <ds:schemaRefs/>
</ds:datastoreItem>
</file>

<file path=customXml/itemProps44.xml><?xml version="1.0" encoding="utf-8"?>
<ds:datastoreItem xmlns:ds="http://schemas.openxmlformats.org/officeDocument/2006/customXml" ds:itemID="{4E22374A-4E91-435F-963B-2C07360BD5B3}">
  <ds:schemaRefs/>
</ds:datastoreItem>
</file>

<file path=customXml/itemProps45.xml><?xml version="1.0" encoding="utf-8"?>
<ds:datastoreItem xmlns:ds="http://schemas.openxmlformats.org/officeDocument/2006/customXml" ds:itemID="{8A6AFEAC-CBA3-49BB-9B02-6187D236BC53}">
  <ds:schemaRefs/>
</ds:datastoreItem>
</file>

<file path=customXml/itemProps46.xml><?xml version="1.0" encoding="utf-8"?>
<ds:datastoreItem xmlns:ds="http://schemas.openxmlformats.org/officeDocument/2006/customXml" ds:itemID="{D1C2A7EB-B198-443E-951D-048DA454E77D}">
  <ds:schemaRefs/>
</ds:datastoreItem>
</file>

<file path=customXml/itemProps47.xml><?xml version="1.0" encoding="utf-8"?>
<ds:datastoreItem xmlns:ds="http://schemas.openxmlformats.org/officeDocument/2006/customXml" ds:itemID="{79113908-42EA-433A-A882-0BE25B85B05C}">
  <ds:schemaRefs/>
</ds:datastoreItem>
</file>

<file path=customXml/itemProps48.xml><?xml version="1.0" encoding="utf-8"?>
<ds:datastoreItem xmlns:ds="http://schemas.openxmlformats.org/officeDocument/2006/customXml" ds:itemID="{A860BF49-5985-49D8-8AC8-924EBC7C7ED1}">
  <ds:schemaRefs/>
</ds:datastoreItem>
</file>

<file path=customXml/itemProps49.xml><?xml version="1.0" encoding="utf-8"?>
<ds:datastoreItem xmlns:ds="http://schemas.openxmlformats.org/officeDocument/2006/customXml" ds:itemID="{9274AE6B-2949-407A-BCAE-7CCA059D9D8D}">
  <ds:schemaRefs/>
</ds:datastoreItem>
</file>

<file path=customXml/itemProps5.xml><?xml version="1.0" encoding="utf-8"?>
<ds:datastoreItem xmlns:ds="http://schemas.openxmlformats.org/officeDocument/2006/customXml" ds:itemID="{5A78D2BF-3ED3-480A-B444-4AD36DA9BEA3}">
  <ds:schemaRefs/>
</ds:datastoreItem>
</file>

<file path=customXml/itemProps50.xml><?xml version="1.0" encoding="utf-8"?>
<ds:datastoreItem xmlns:ds="http://schemas.openxmlformats.org/officeDocument/2006/customXml" ds:itemID="{285DA857-5E6D-43CF-80FB-7E511E37F77F}">
  <ds:schemaRefs/>
</ds:datastoreItem>
</file>

<file path=customXml/itemProps51.xml><?xml version="1.0" encoding="utf-8"?>
<ds:datastoreItem xmlns:ds="http://schemas.openxmlformats.org/officeDocument/2006/customXml" ds:itemID="{664770B0-8EB6-4069-877B-445F5D41FFF0}">
  <ds:schemaRefs/>
</ds:datastoreItem>
</file>

<file path=customXml/itemProps52.xml><?xml version="1.0" encoding="utf-8"?>
<ds:datastoreItem xmlns:ds="http://schemas.openxmlformats.org/officeDocument/2006/customXml" ds:itemID="{0FC5AF34-A87E-404A-A5D7-BCAD95714A45}">
  <ds:schemaRefs/>
</ds:datastoreItem>
</file>

<file path=customXml/itemProps53.xml><?xml version="1.0" encoding="utf-8"?>
<ds:datastoreItem xmlns:ds="http://schemas.openxmlformats.org/officeDocument/2006/customXml" ds:itemID="{5DDC37DE-3D76-415D-8F98-B2CA19168023}">
  <ds:schemaRefs/>
</ds:datastoreItem>
</file>

<file path=customXml/itemProps54.xml><?xml version="1.0" encoding="utf-8"?>
<ds:datastoreItem xmlns:ds="http://schemas.openxmlformats.org/officeDocument/2006/customXml" ds:itemID="{155FFE67-B345-4878-996D-A3025BDBFB71}">
  <ds:schemaRefs/>
</ds:datastoreItem>
</file>

<file path=customXml/itemProps55.xml><?xml version="1.0" encoding="utf-8"?>
<ds:datastoreItem xmlns:ds="http://schemas.openxmlformats.org/officeDocument/2006/customXml" ds:itemID="{144BFD21-F7F9-43F3-B0CC-50024BD06817}">
  <ds:schemaRefs/>
</ds:datastoreItem>
</file>

<file path=customXml/itemProps56.xml><?xml version="1.0" encoding="utf-8"?>
<ds:datastoreItem xmlns:ds="http://schemas.openxmlformats.org/officeDocument/2006/customXml" ds:itemID="{E31BCC33-98D3-4A3A-BC52-F50929C33F28}">
  <ds:schemaRefs/>
</ds:datastoreItem>
</file>

<file path=customXml/itemProps57.xml><?xml version="1.0" encoding="utf-8"?>
<ds:datastoreItem xmlns:ds="http://schemas.openxmlformats.org/officeDocument/2006/customXml" ds:itemID="{B72A80EE-D047-4402-9DF8-88555F9665F2}">
  <ds:schemaRefs/>
</ds:datastoreItem>
</file>

<file path=customXml/itemProps58.xml><?xml version="1.0" encoding="utf-8"?>
<ds:datastoreItem xmlns:ds="http://schemas.openxmlformats.org/officeDocument/2006/customXml" ds:itemID="{E5767232-CD77-43DE-B7AA-0C8FF0809D8E}">
  <ds:schemaRefs/>
</ds:datastoreItem>
</file>

<file path=customXml/itemProps59.xml><?xml version="1.0" encoding="utf-8"?>
<ds:datastoreItem xmlns:ds="http://schemas.openxmlformats.org/officeDocument/2006/customXml" ds:itemID="{7CA3F07D-9074-45A7-B23B-390871D8EB8D}">
  <ds:schemaRefs/>
</ds:datastoreItem>
</file>

<file path=customXml/itemProps6.xml><?xml version="1.0" encoding="utf-8"?>
<ds:datastoreItem xmlns:ds="http://schemas.openxmlformats.org/officeDocument/2006/customXml" ds:itemID="{07956F30-437E-4A81-83F4-B4D183328853}">
  <ds:schemaRefs/>
</ds:datastoreItem>
</file>

<file path=customXml/itemProps60.xml><?xml version="1.0" encoding="utf-8"?>
<ds:datastoreItem xmlns:ds="http://schemas.openxmlformats.org/officeDocument/2006/customXml" ds:itemID="{D52C90E0-F3FD-4345-9E4E-86F5CEAA2736}">
  <ds:schemaRefs/>
</ds:datastoreItem>
</file>

<file path=customXml/itemProps61.xml><?xml version="1.0" encoding="utf-8"?>
<ds:datastoreItem xmlns:ds="http://schemas.openxmlformats.org/officeDocument/2006/customXml" ds:itemID="{927B6C8D-9F59-4C58-9D83-23CC59370CFD}">
  <ds:schemaRefs/>
</ds:datastoreItem>
</file>

<file path=customXml/itemProps62.xml><?xml version="1.0" encoding="utf-8"?>
<ds:datastoreItem xmlns:ds="http://schemas.openxmlformats.org/officeDocument/2006/customXml" ds:itemID="{F235EBAE-8A6B-4C32-8599-C7B2C494E239}">
  <ds:schemaRefs/>
</ds:datastoreItem>
</file>

<file path=customXml/itemProps63.xml><?xml version="1.0" encoding="utf-8"?>
<ds:datastoreItem xmlns:ds="http://schemas.openxmlformats.org/officeDocument/2006/customXml" ds:itemID="{FF793BBC-CAD0-4924-9767-513A00C513C9}">
  <ds:schemaRefs/>
</ds:datastoreItem>
</file>

<file path=customXml/itemProps64.xml><?xml version="1.0" encoding="utf-8"?>
<ds:datastoreItem xmlns:ds="http://schemas.openxmlformats.org/officeDocument/2006/customXml" ds:itemID="{767D618A-776D-406A-ACB5-22BE67BFF738}">
  <ds:schemaRefs/>
</ds:datastoreItem>
</file>

<file path=customXml/itemProps65.xml><?xml version="1.0" encoding="utf-8"?>
<ds:datastoreItem xmlns:ds="http://schemas.openxmlformats.org/officeDocument/2006/customXml" ds:itemID="{A5702FDE-1D66-4F20-896D-EF89F9346949}">
  <ds:schemaRefs/>
</ds:datastoreItem>
</file>

<file path=customXml/itemProps66.xml><?xml version="1.0" encoding="utf-8"?>
<ds:datastoreItem xmlns:ds="http://schemas.openxmlformats.org/officeDocument/2006/customXml" ds:itemID="{290943C7-1DF3-4173-9486-1248E1388663}">
  <ds:schemaRefs/>
</ds:datastoreItem>
</file>

<file path=customXml/itemProps67.xml><?xml version="1.0" encoding="utf-8"?>
<ds:datastoreItem xmlns:ds="http://schemas.openxmlformats.org/officeDocument/2006/customXml" ds:itemID="{D1DBD359-0160-47A8-90A9-88983EE751A6}">
  <ds:schemaRefs/>
</ds:datastoreItem>
</file>

<file path=customXml/itemProps68.xml><?xml version="1.0" encoding="utf-8"?>
<ds:datastoreItem xmlns:ds="http://schemas.openxmlformats.org/officeDocument/2006/customXml" ds:itemID="{362FE302-3AC1-4199-BF19-F751145A4AEA}">
  <ds:schemaRefs/>
</ds:datastoreItem>
</file>

<file path=customXml/itemProps69.xml><?xml version="1.0" encoding="utf-8"?>
<ds:datastoreItem xmlns:ds="http://schemas.openxmlformats.org/officeDocument/2006/customXml" ds:itemID="{B50834B4-8786-41F0-B8F2-00E283DEAB21}">
  <ds:schemaRefs/>
</ds:datastoreItem>
</file>

<file path=customXml/itemProps7.xml><?xml version="1.0" encoding="utf-8"?>
<ds:datastoreItem xmlns:ds="http://schemas.openxmlformats.org/officeDocument/2006/customXml" ds:itemID="{85C9654A-CB65-48CF-ADF0-1162351C4C97}">
  <ds:schemaRefs/>
</ds:datastoreItem>
</file>

<file path=customXml/itemProps70.xml><?xml version="1.0" encoding="utf-8"?>
<ds:datastoreItem xmlns:ds="http://schemas.openxmlformats.org/officeDocument/2006/customXml" ds:itemID="{BD6B5DDD-EF49-4A32-B527-DB18A8BE4EBF}">
  <ds:schemaRefs/>
</ds:datastoreItem>
</file>

<file path=customXml/itemProps71.xml><?xml version="1.0" encoding="utf-8"?>
<ds:datastoreItem xmlns:ds="http://schemas.openxmlformats.org/officeDocument/2006/customXml" ds:itemID="{BF27983D-B9A2-4522-A4FC-66D7F1868064}">
  <ds:schemaRefs/>
</ds:datastoreItem>
</file>

<file path=customXml/itemProps72.xml><?xml version="1.0" encoding="utf-8"?>
<ds:datastoreItem xmlns:ds="http://schemas.openxmlformats.org/officeDocument/2006/customXml" ds:itemID="{1AA8F5A4-7E0A-498F-A366-368C34D17F80}">
  <ds:schemaRefs/>
</ds:datastoreItem>
</file>

<file path=customXml/itemProps73.xml><?xml version="1.0" encoding="utf-8"?>
<ds:datastoreItem xmlns:ds="http://schemas.openxmlformats.org/officeDocument/2006/customXml" ds:itemID="{1A1D8ABA-A484-4AC9-AC2C-1E42B2CD93EF}">
  <ds:schemaRefs/>
</ds:datastoreItem>
</file>

<file path=customXml/itemProps74.xml><?xml version="1.0" encoding="utf-8"?>
<ds:datastoreItem xmlns:ds="http://schemas.openxmlformats.org/officeDocument/2006/customXml" ds:itemID="{3B0DC2D3-116F-434F-B90E-318DD15BA267}">
  <ds:schemaRefs/>
</ds:datastoreItem>
</file>

<file path=customXml/itemProps75.xml><?xml version="1.0" encoding="utf-8"?>
<ds:datastoreItem xmlns:ds="http://schemas.openxmlformats.org/officeDocument/2006/customXml" ds:itemID="{180F58AD-CF89-4A87-AA43-05B487FC9CB5}">
  <ds:schemaRefs/>
</ds:datastoreItem>
</file>

<file path=customXml/itemProps76.xml><?xml version="1.0" encoding="utf-8"?>
<ds:datastoreItem xmlns:ds="http://schemas.openxmlformats.org/officeDocument/2006/customXml" ds:itemID="{1A27BE35-A2E7-46B0-AA8D-430D3F73A769}">
  <ds:schemaRefs/>
</ds:datastoreItem>
</file>

<file path=customXml/itemProps77.xml><?xml version="1.0" encoding="utf-8"?>
<ds:datastoreItem xmlns:ds="http://schemas.openxmlformats.org/officeDocument/2006/customXml" ds:itemID="{6705E94A-4A94-42BA-AD51-6665519906C9}">
  <ds:schemaRefs/>
</ds:datastoreItem>
</file>

<file path=customXml/itemProps78.xml><?xml version="1.0" encoding="utf-8"?>
<ds:datastoreItem xmlns:ds="http://schemas.openxmlformats.org/officeDocument/2006/customXml" ds:itemID="{04AB6911-20E2-4438-9EC4-AE13AFD03EB7}">
  <ds:schemaRefs/>
</ds:datastoreItem>
</file>

<file path=customXml/itemProps79.xml><?xml version="1.0" encoding="utf-8"?>
<ds:datastoreItem xmlns:ds="http://schemas.openxmlformats.org/officeDocument/2006/customXml" ds:itemID="{8A1B348B-3645-44F5-BC88-467E3B478397}">
  <ds:schemaRefs/>
</ds:datastoreItem>
</file>

<file path=customXml/itemProps8.xml><?xml version="1.0" encoding="utf-8"?>
<ds:datastoreItem xmlns:ds="http://schemas.openxmlformats.org/officeDocument/2006/customXml" ds:itemID="{A567B8E4-3605-45F9-9AEA-5FBF26BDA041}">
  <ds:schemaRefs/>
</ds:datastoreItem>
</file>

<file path=customXml/itemProps80.xml><?xml version="1.0" encoding="utf-8"?>
<ds:datastoreItem xmlns:ds="http://schemas.openxmlformats.org/officeDocument/2006/customXml" ds:itemID="{CA498867-B4F0-4998-BBB2-EE81CBC35F4D}">
  <ds:schemaRefs/>
</ds:datastoreItem>
</file>

<file path=customXml/itemProps81.xml><?xml version="1.0" encoding="utf-8"?>
<ds:datastoreItem xmlns:ds="http://schemas.openxmlformats.org/officeDocument/2006/customXml" ds:itemID="{9B84CB0B-D8E8-4668-90AE-977280FA73C6}">
  <ds:schemaRefs/>
</ds:datastoreItem>
</file>

<file path=customXml/itemProps82.xml><?xml version="1.0" encoding="utf-8"?>
<ds:datastoreItem xmlns:ds="http://schemas.openxmlformats.org/officeDocument/2006/customXml" ds:itemID="{E1B62314-7B98-48F7-AA88-106CA0E2E2C8}">
  <ds:schemaRefs/>
</ds:datastoreItem>
</file>

<file path=customXml/itemProps83.xml><?xml version="1.0" encoding="utf-8"?>
<ds:datastoreItem xmlns:ds="http://schemas.openxmlformats.org/officeDocument/2006/customXml" ds:itemID="{2544F8F8-D790-40E8-B705-419080FAF17D}">
  <ds:schemaRefs/>
</ds:datastoreItem>
</file>

<file path=customXml/itemProps84.xml><?xml version="1.0" encoding="utf-8"?>
<ds:datastoreItem xmlns:ds="http://schemas.openxmlformats.org/officeDocument/2006/customXml" ds:itemID="{5286A95F-58DA-4865-ACDC-575687ADB795}">
  <ds:schemaRefs/>
</ds:datastoreItem>
</file>

<file path=customXml/itemProps85.xml><?xml version="1.0" encoding="utf-8"?>
<ds:datastoreItem xmlns:ds="http://schemas.openxmlformats.org/officeDocument/2006/customXml" ds:itemID="{F83E9B60-5D70-4E4B-9C65-3D1591E9174B}">
  <ds:schemaRefs/>
</ds:datastoreItem>
</file>

<file path=customXml/itemProps86.xml><?xml version="1.0" encoding="utf-8"?>
<ds:datastoreItem xmlns:ds="http://schemas.openxmlformats.org/officeDocument/2006/customXml" ds:itemID="{18CC971E-634E-4917-8075-FDD285DF5480}">
  <ds:schemaRefs/>
</ds:datastoreItem>
</file>

<file path=customXml/itemProps87.xml><?xml version="1.0" encoding="utf-8"?>
<ds:datastoreItem xmlns:ds="http://schemas.openxmlformats.org/officeDocument/2006/customXml" ds:itemID="{E5BE22BC-AC80-4B9B-B036-2BE40DE7E0CB}">
  <ds:schemaRefs/>
</ds:datastoreItem>
</file>

<file path=customXml/itemProps88.xml><?xml version="1.0" encoding="utf-8"?>
<ds:datastoreItem xmlns:ds="http://schemas.openxmlformats.org/officeDocument/2006/customXml" ds:itemID="{828314FA-07A1-462A-B5FE-60492B68AC6D}">
  <ds:schemaRefs/>
</ds:datastoreItem>
</file>

<file path=customXml/itemProps89.xml><?xml version="1.0" encoding="utf-8"?>
<ds:datastoreItem xmlns:ds="http://schemas.openxmlformats.org/officeDocument/2006/customXml" ds:itemID="{D63BC2AA-3B7D-4294-A1FC-96C94EEE2C40}">
  <ds:schemaRefs/>
</ds:datastoreItem>
</file>

<file path=customXml/itemProps9.xml><?xml version="1.0" encoding="utf-8"?>
<ds:datastoreItem xmlns:ds="http://schemas.openxmlformats.org/officeDocument/2006/customXml" ds:itemID="{CBB68CCC-1B51-492A-84E3-3500C75307DB}">
  <ds:schemaRefs/>
</ds:datastoreItem>
</file>

<file path=customXml/itemProps90.xml><?xml version="1.0" encoding="utf-8"?>
<ds:datastoreItem xmlns:ds="http://schemas.openxmlformats.org/officeDocument/2006/customXml" ds:itemID="{9795F3C3-642E-42BF-A7F4-FD2532813F70}">
  <ds:schemaRefs/>
</ds:datastoreItem>
</file>

<file path=customXml/itemProps91.xml><?xml version="1.0" encoding="utf-8"?>
<ds:datastoreItem xmlns:ds="http://schemas.openxmlformats.org/officeDocument/2006/customXml" ds:itemID="{12F0D3A1-C82B-4249-A320-576BA96A4B92}">
  <ds:schemaRefs/>
</ds:datastoreItem>
</file>

<file path=customXml/itemProps92.xml><?xml version="1.0" encoding="utf-8"?>
<ds:datastoreItem xmlns:ds="http://schemas.openxmlformats.org/officeDocument/2006/customXml" ds:itemID="{AA1DCA39-60BD-4C25-BCBB-E9888459B205}">
  <ds:schemaRefs/>
</ds:datastoreItem>
</file>

<file path=customXml/itemProps93.xml><?xml version="1.0" encoding="utf-8"?>
<ds:datastoreItem xmlns:ds="http://schemas.openxmlformats.org/officeDocument/2006/customXml" ds:itemID="{488E26B1-0102-4B10-88F5-60796B2C20E2}">
  <ds:schemaRefs/>
</ds:datastoreItem>
</file>

<file path=customXml/itemProps94.xml><?xml version="1.0" encoding="utf-8"?>
<ds:datastoreItem xmlns:ds="http://schemas.openxmlformats.org/officeDocument/2006/customXml" ds:itemID="{6E3F473C-7B3A-47F1-80C6-C2796818B3E7}">
  <ds:schemaRefs/>
</ds:datastoreItem>
</file>

<file path=customXml/itemProps95.xml><?xml version="1.0" encoding="utf-8"?>
<ds:datastoreItem xmlns:ds="http://schemas.openxmlformats.org/officeDocument/2006/customXml" ds:itemID="{8BE9E67B-A03A-426D-A083-0D7C97627B5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</TotalTime>
  <Words>1645</Words>
  <Application>Microsoft Office PowerPoint</Application>
  <PresentationFormat>Widescreen</PresentationFormat>
  <Paragraphs>288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Arial</vt:lpstr>
      <vt:lpstr>Calibri</vt:lpstr>
      <vt:lpstr>Times New Roman</vt:lpstr>
      <vt:lpstr>Arup</vt:lpstr>
      <vt:lpstr>Blank</vt:lpstr>
      <vt:lpstr>Unapređivanje otpornosti i bezbednosti mreže lokalnih puteva u Republici Srbiji </vt:lpstr>
      <vt:lpstr>Uvod</vt:lpstr>
      <vt:lpstr>Povodi za novi Projekat</vt:lpstr>
      <vt:lpstr>Projekat</vt:lpstr>
      <vt:lpstr>Očekivanja</vt:lpstr>
      <vt:lpstr>Tim</vt:lpstr>
      <vt:lpstr>Unapređivanje otpornosti i bezbednosti mreže lokalnih puteva u Republici Srbiji </vt:lpstr>
      <vt:lpstr>Sadržaj</vt:lpstr>
      <vt:lpstr>Uvod</vt:lpstr>
      <vt:lpstr>Uvod</vt:lpstr>
      <vt:lpstr>Uvod</vt:lpstr>
      <vt:lpstr>Uvod</vt:lpstr>
      <vt:lpstr>Preliminarni modeli</vt:lpstr>
      <vt:lpstr>Preliminarni modeli</vt:lpstr>
      <vt:lpstr>Preliminarni modeli</vt:lpstr>
      <vt:lpstr>Preliminarni modeli</vt:lpstr>
      <vt:lpstr>Preliminarni modeli</vt:lpstr>
      <vt:lpstr>Preliminarni modeli</vt:lpstr>
      <vt:lpstr>Pozadinski modeli</vt:lpstr>
      <vt:lpstr>Pozadinski modeli</vt:lpstr>
      <vt:lpstr>Pozadinski modeli</vt:lpstr>
      <vt:lpstr>Kombinacija</vt:lpstr>
      <vt:lpstr>Primena u investicionom planiranju</vt:lpstr>
      <vt:lpstr>Unapređivanje otpornosti i bezbednosti mreže lokalnih puteva u Republici Srbiji </vt:lpstr>
      <vt:lpstr>Sadržaj</vt:lpstr>
      <vt:lpstr>Uvod – preuzimanje i instalacija</vt:lpstr>
      <vt:lpstr>Uvod – preuzimanje i instalacija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Ivana Stevanovic</dc:creator>
  <cp:lastModifiedBy>Ivana Stevanovic</cp:lastModifiedBy>
  <cp:revision>8</cp:revision>
  <dcterms:created xsi:type="dcterms:W3CDTF">2023-03-15T09:07:54Z</dcterms:created>
  <dcterms:modified xsi:type="dcterms:W3CDTF">2023-03-22T05:55:39Z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2fa3fd3-029b-403d-91b4-1dc930cb0e60_Enabled">
    <vt:lpwstr>true</vt:lpwstr>
  </property>
  <property fmtid="{D5CDD505-2E9C-101B-9397-08002B2CF9AE}" pid="3" name="MSIP_Label_82fa3fd3-029b-403d-91b4-1dc930cb0e60_SetDate">
    <vt:lpwstr>2022-06-29T16:26:25Z</vt:lpwstr>
  </property>
  <property fmtid="{D5CDD505-2E9C-101B-9397-08002B2CF9AE}" pid="4" name="MSIP_Label_82fa3fd3-029b-403d-91b4-1dc930cb0e60_Method">
    <vt:lpwstr>Privileged</vt:lpwstr>
  </property>
  <property fmtid="{D5CDD505-2E9C-101B-9397-08002B2CF9AE}" pid="5" name="MSIP_Label_82fa3fd3-029b-403d-91b4-1dc930cb0e60_Name">
    <vt:lpwstr>82fa3fd3-029b-403d-91b4-1dc930cb0e60</vt:lpwstr>
  </property>
  <property fmtid="{D5CDD505-2E9C-101B-9397-08002B2CF9AE}" pid="6" name="MSIP_Label_82fa3fd3-029b-403d-91b4-1dc930cb0e60_SiteId">
    <vt:lpwstr>4ae48b41-0137-4599-8661-fc641fe77bea</vt:lpwstr>
  </property>
  <property fmtid="{D5CDD505-2E9C-101B-9397-08002B2CF9AE}" pid="7" name="MSIP_Label_82fa3fd3-029b-403d-91b4-1dc930cb0e60_ActionId">
    <vt:lpwstr>d2f615bd-5adc-4406-b42c-8cea75de1189</vt:lpwstr>
  </property>
  <property fmtid="{D5CDD505-2E9C-101B-9397-08002B2CF9AE}" pid="8" name="MSIP_Label_82fa3fd3-029b-403d-91b4-1dc930cb0e60_ContentBits">
    <vt:lpwstr>0</vt:lpwstr>
  </property>
  <property fmtid="{D5CDD505-2E9C-101B-9397-08002B2CF9AE}" pid="9" name="TemplafyTimeStamp">
    <vt:lpwstr>2022-11-22T12:33:38</vt:lpwstr>
  </property>
  <property fmtid="{D5CDD505-2E9C-101B-9397-08002B2CF9AE}" pid="10" name="TemplafyTenantId">
    <vt:lpwstr>arup</vt:lpwstr>
  </property>
  <property fmtid="{D5CDD505-2E9C-101B-9397-08002B2CF9AE}" pid="11" name="TemplafyTemplateId">
    <vt:lpwstr>638047172168414045</vt:lpwstr>
  </property>
  <property fmtid="{D5CDD505-2E9C-101B-9397-08002B2CF9AE}" pid="12" name="TemplafyUserProfileId">
    <vt:lpwstr>637791249335772100</vt:lpwstr>
  </property>
  <property fmtid="{D5CDD505-2E9C-101B-9397-08002B2CF9AE}" pid="13" name="TemplafyLanguageCode">
    <vt:lpwstr>en-GB</vt:lpwstr>
  </property>
  <property fmtid="{D5CDD505-2E9C-101B-9397-08002B2CF9AE}" pid="14" name="PPStyles">
    <vt:lpwstr/>
  </property>
  <property fmtid="{D5CDD505-2E9C-101B-9397-08002B2CF9AE}" pid="15" name="TemplafyFromBlank">
    <vt:bool>true</vt:bool>
  </property>
</Properties>
</file>